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12"/>
  </p:notesMasterIdLst>
  <p:handoutMasterIdLst>
    <p:handoutMasterId r:id="rId13"/>
  </p:handoutMasterIdLst>
  <p:sldIdLst>
    <p:sldId id="258" r:id="rId6"/>
    <p:sldId id="262" r:id="rId7"/>
    <p:sldId id="288" r:id="rId8"/>
    <p:sldId id="289" r:id="rId9"/>
    <p:sldId id="290" r:id="rId10"/>
    <p:sldId id="287" r:id="rId1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0D6A"/>
    <a:srgbClr val="F8B133"/>
    <a:srgbClr val="29265B"/>
    <a:srgbClr val="E4136C"/>
    <a:srgbClr val="28265C"/>
    <a:srgbClr val="E9E9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8F511EB-6F26-4A92-82A3-B52E058EDC63}" v="244" dt="2025-02-03T11:20:13.594"/>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94660"/>
  </p:normalViewPr>
  <p:slideViewPr>
    <p:cSldViewPr snapToGrid="0">
      <p:cViewPr>
        <p:scale>
          <a:sx n="100" d="100"/>
          <a:sy n="100" d="100"/>
        </p:scale>
        <p:origin x="816" y="552"/>
      </p:cViewPr>
      <p:guideLst/>
    </p:cSldViewPr>
  </p:slideViewPr>
  <p:notesTextViewPr>
    <p:cViewPr>
      <p:scale>
        <a:sx n="1" d="1"/>
        <a:sy n="1" d="1"/>
      </p:scale>
      <p:origin x="0" y="0"/>
    </p:cViewPr>
  </p:notesTextViewPr>
  <p:notesViewPr>
    <p:cSldViewPr snapToGrid="0">
      <p:cViewPr varScale="1">
        <p:scale>
          <a:sx n="85" d="100"/>
          <a:sy n="85" d="100"/>
        </p:scale>
        <p:origin x="388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handoutMaster" Target="handoutMasters/handoutMaster1.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AC3109DB-A9C1-1F68-79BE-16182893DC3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5D3845BC-FB9E-EB76-7857-910BDE3D3A6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A07313B-4CB5-4122-AE5C-B5AFBC2449D8}" type="datetimeFigureOut">
              <a:rPr lang="fr-FR" smtClean="0"/>
              <a:t>05/02/2025</a:t>
            </a:fld>
            <a:endParaRPr lang="fr-FR"/>
          </a:p>
        </p:txBody>
      </p:sp>
      <p:sp>
        <p:nvSpPr>
          <p:cNvPr id="4" name="Espace réservé du pied de page 3">
            <a:extLst>
              <a:ext uri="{FF2B5EF4-FFF2-40B4-BE49-F238E27FC236}">
                <a16:creationId xmlns:a16="http://schemas.microsoft.com/office/drawing/2014/main" id="{4F0356EB-D5B3-06CD-E5F3-719CE1FE5FE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9482D53F-993F-1550-2BDF-64EA84DD75A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70D4A64-C9FE-43B3-8045-1A5410B462A5}" type="slidenum">
              <a:rPr lang="fr-FR" smtClean="0"/>
              <a:t>‹N°›</a:t>
            </a:fld>
            <a:endParaRPr lang="fr-FR"/>
          </a:p>
        </p:txBody>
      </p:sp>
    </p:spTree>
    <p:extLst>
      <p:ext uri="{BB962C8B-B14F-4D97-AF65-F5344CB8AC3E}">
        <p14:creationId xmlns:p14="http://schemas.microsoft.com/office/powerpoint/2010/main" val="34838859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24F21B-B0B9-46D9-A703-ECB2DAEAAC4C}" type="datetimeFigureOut">
              <a:t>05/02/2025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D5CE05-F4FB-42A9-9874-39B0E787F92B}" type="slidenum">
              <a:t>‹N°›</a:t>
            </a:fld>
            <a:endParaRPr lang="fr-FR"/>
          </a:p>
        </p:txBody>
      </p:sp>
    </p:spTree>
    <p:extLst>
      <p:ext uri="{BB962C8B-B14F-4D97-AF65-F5344CB8AC3E}">
        <p14:creationId xmlns:p14="http://schemas.microsoft.com/office/powerpoint/2010/main" val="1385304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05/02/2025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10491181"/>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05/02/2025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172787210"/>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05/02/2025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902177510"/>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 preserve="1">
  <p:cSld name="Diapositive de titre">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ctrTitle"/>
          </p:nvPr>
        </p:nvSpPr>
        <p:spPr>
          <a:xfrm>
            <a:off x="849549" y="2524494"/>
            <a:ext cx="6912963" cy="671890"/>
          </a:xfrm>
          <a:prstGeom prst="rect">
            <a:avLst/>
          </a:prstGeom>
        </p:spPr>
        <p:txBody>
          <a:bodyPr wrap="square" lIns="0" tIns="0" rIns="0" bIns="0">
            <a:spAutoFit/>
          </a:bodyPr>
          <a:lstStyle>
            <a:lvl1pPr>
              <a:defRPr sz="4366" b="1" i="0">
                <a:solidFill>
                  <a:srgbClr val="E4136C"/>
                </a:solidFill>
                <a:latin typeface="Gotham"/>
                <a:cs typeface="Gotham"/>
              </a:defRPr>
            </a:lvl1pPr>
          </a:lstStyle>
          <a:p>
            <a:r>
              <a:rPr lang="fr-FR"/>
              <a:t>Modifiez le style du titre</a:t>
            </a:r>
            <a:endParaRPr/>
          </a:p>
        </p:txBody>
      </p:sp>
      <p:sp>
        <p:nvSpPr>
          <p:cNvPr id="3" name="Holder 3"/>
          <p:cNvSpPr>
            <a:spLocks noGrp="1"/>
          </p:cNvSpPr>
          <p:nvPr>
            <p:ph type="subTitle" idx="4"/>
          </p:nvPr>
        </p:nvSpPr>
        <p:spPr>
          <a:xfrm>
            <a:off x="1828800" y="3840481"/>
            <a:ext cx="8534400" cy="181970"/>
          </a:xfrm>
          <a:prstGeom prst="rect">
            <a:avLst/>
          </a:prstGeom>
        </p:spPr>
        <p:txBody>
          <a:bodyPr wrap="square" lIns="0" tIns="0" rIns="0" bIns="0">
            <a:spAutoFit/>
          </a:bodyPr>
          <a:lstStyle>
            <a:lvl1pPr>
              <a:defRPr sz="1182" b="0" i="0">
                <a:solidFill>
                  <a:schemeClr val="bg1"/>
                </a:solidFill>
                <a:latin typeface="Gotham"/>
                <a:cs typeface="Gotham"/>
              </a:defRPr>
            </a:lvl1pPr>
          </a:lstStyle>
          <a:p>
            <a:r>
              <a:rPr lang="fr-FR"/>
              <a:t>Modifiez le style des sous-titres du masque</a:t>
            </a:r>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2/5/2025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2580035011"/>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Deux contenus">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395" b="1" i="0">
                <a:solidFill>
                  <a:schemeClr val="bg1"/>
                </a:solidFill>
                <a:latin typeface="Gotham"/>
                <a:cs typeface="Gotham"/>
              </a:defRPr>
            </a:lvl1pPr>
          </a:lstStyle>
          <a:p>
            <a:r>
              <a:rPr lang="fr-FR"/>
              <a:t>Modifiez le style du titre</a:t>
            </a:r>
            <a:endParaRPr/>
          </a:p>
        </p:txBody>
      </p:sp>
      <p:sp>
        <p:nvSpPr>
          <p:cNvPr id="3" name="Holder 3"/>
          <p:cNvSpPr>
            <a:spLocks noGrp="1"/>
          </p:cNvSpPr>
          <p:nvPr>
            <p:ph sz="half" idx="2"/>
          </p:nvPr>
        </p:nvSpPr>
        <p:spPr>
          <a:xfrm>
            <a:off x="609600" y="1577340"/>
            <a:ext cx="5303520" cy="181970"/>
          </a:xfrm>
          <a:prstGeom prst="rect">
            <a:avLst/>
          </a:prstGeom>
        </p:spPr>
        <p:txBody>
          <a:bodyPr wrap="square" lIns="0" tIns="0" rIns="0" bIns="0">
            <a:spAutoFit/>
          </a:bodyPr>
          <a:lstStyle>
            <a:lvl1pPr>
              <a:defRPr/>
            </a:lvl1pPr>
          </a:lstStyle>
          <a:p>
            <a:pPr lvl="0"/>
            <a:r>
              <a:rPr lang="fr-FR"/>
              <a:t>Cliquez pour modifier les styles du texte du masque</a:t>
            </a:r>
          </a:p>
        </p:txBody>
      </p:sp>
      <p:sp>
        <p:nvSpPr>
          <p:cNvPr id="4" name="Holder 4"/>
          <p:cNvSpPr>
            <a:spLocks noGrp="1"/>
          </p:cNvSpPr>
          <p:nvPr>
            <p:ph sz="half" idx="3"/>
          </p:nvPr>
        </p:nvSpPr>
        <p:spPr>
          <a:xfrm>
            <a:off x="6278880" y="1577340"/>
            <a:ext cx="5303520" cy="181970"/>
          </a:xfrm>
          <a:prstGeom prst="rect">
            <a:avLst/>
          </a:prstGeom>
        </p:spPr>
        <p:txBody>
          <a:bodyPr wrap="square" lIns="0" tIns="0" rIns="0" bIns="0">
            <a:spAutoFit/>
          </a:bodyPr>
          <a:lstStyle>
            <a:lvl1pPr>
              <a:defRPr/>
            </a:lvl1pPr>
          </a:lstStyle>
          <a:p>
            <a:pPr lvl="0"/>
            <a:r>
              <a:rPr lang="fr-FR"/>
              <a:t>Cliquez pour modifier les styles du texte du masque</a:t>
            </a: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2/5/2025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122726566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05/02/2025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841795644"/>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05/02/2025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466923455"/>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638941B0-F4D5-4460-BCAD-F7E2B41A8257}" type="datetimeFigureOut">
              <a:rPr lang="fr-FR" smtClean="0"/>
              <a:t>05/02/2025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747632232"/>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638941B0-F4D5-4460-BCAD-F7E2B41A8257}" type="datetimeFigureOut">
              <a:rPr lang="fr-FR" smtClean="0"/>
              <a:t>05/02/2025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611866596"/>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38941B0-F4D5-4460-BCAD-F7E2B41A8257}" type="datetimeFigureOut">
              <a:rPr lang="fr-FR" smtClean="0"/>
              <a:t>05/02/2025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95854097"/>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38941B0-F4D5-4460-BCAD-F7E2B41A8257}" type="datetimeFigureOut">
              <a:rPr lang="fr-FR" smtClean="0"/>
              <a:t>05/02/2025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040201302"/>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05/02/2025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706407263"/>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05/02/2025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610903340"/>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38941B0-F4D5-4460-BCAD-F7E2B41A8257}" type="datetimeFigureOut">
              <a:rPr lang="fr-FR" smtClean="0"/>
              <a:t>05/02/2025</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7C6CCC6-2BE5-4E42-96A4-D1E8E81A3D8E}" type="slidenum">
              <a:rPr lang="fr-FR" smtClean="0"/>
              <a:t>‹N°›</a:t>
            </a:fld>
            <a:endParaRPr lang="fr-FR"/>
          </a:p>
        </p:txBody>
      </p:sp>
    </p:spTree>
    <p:extLst>
      <p:ext uri="{BB962C8B-B14F-4D97-AF65-F5344CB8AC3E}">
        <p14:creationId xmlns:p14="http://schemas.microsoft.com/office/powerpoint/2010/main" val="30711278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4.sv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3.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3.xml"/><Relationship Id="rId6" Type="http://schemas.openxmlformats.org/officeDocument/2006/relationships/image" Target="../media/image6.png"/><Relationship Id="rId5" Type="http://schemas.openxmlformats.org/officeDocument/2006/relationships/image" Target="../media/image4.sv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svg"/><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3.xml"/><Relationship Id="rId6" Type="http://schemas.openxmlformats.org/officeDocument/2006/relationships/image" Target="../media/image11.png"/><Relationship Id="rId5" Type="http://schemas.openxmlformats.org/officeDocument/2006/relationships/image" Target="../media/image4.sv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4.sv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object 13"/>
          <p:cNvSpPr/>
          <p:nvPr/>
        </p:nvSpPr>
        <p:spPr>
          <a:xfrm>
            <a:off x="8763000" y="-240"/>
            <a:ext cx="3561283" cy="6858096"/>
          </a:xfrm>
          <a:custGeom>
            <a:avLst/>
            <a:gdLst/>
            <a:ahLst/>
            <a:cxnLst/>
            <a:rect l="l" t="t" r="r" b="b"/>
            <a:pathLst>
              <a:path w="5654675" h="11308715">
                <a:moveTo>
                  <a:pt x="5654278" y="0"/>
                </a:moveTo>
                <a:lnTo>
                  <a:pt x="5605785" y="203"/>
                </a:lnTo>
                <a:lnTo>
                  <a:pt x="5557389" y="813"/>
                </a:lnTo>
                <a:lnTo>
                  <a:pt x="5509092" y="1827"/>
                </a:lnTo>
                <a:lnTo>
                  <a:pt x="5460895" y="3244"/>
                </a:lnTo>
                <a:lnTo>
                  <a:pt x="5412799" y="5063"/>
                </a:lnTo>
                <a:lnTo>
                  <a:pt x="5364807" y="7281"/>
                </a:lnTo>
                <a:lnTo>
                  <a:pt x="5316920" y="9897"/>
                </a:lnTo>
                <a:lnTo>
                  <a:pt x="5269139" y="12910"/>
                </a:lnTo>
                <a:lnTo>
                  <a:pt x="5221467" y="16317"/>
                </a:lnTo>
                <a:lnTo>
                  <a:pt x="5173904" y="20118"/>
                </a:lnTo>
                <a:lnTo>
                  <a:pt x="5126453" y="24310"/>
                </a:lnTo>
                <a:lnTo>
                  <a:pt x="5079115" y="28893"/>
                </a:lnTo>
                <a:lnTo>
                  <a:pt x="5031892" y="33863"/>
                </a:lnTo>
                <a:lnTo>
                  <a:pt x="4984784" y="39220"/>
                </a:lnTo>
                <a:lnTo>
                  <a:pt x="4937795" y="44963"/>
                </a:lnTo>
                <a:lnTo>
                  <a:pt x="4890925" y="51089"/>
                </a:lnTo>
                <a:lnTo>
                  <a:pt x="4844177" y="57596"/>
                </a:lnTo>
                <a:lnTo>
                  <a:pt x="4797551" y="64484"/>
                </a:lnTo>
                <a:lnTo>
                  <a:pt x="4751050" y="71751"/>
                </a:lnTo>
                <a:lnTo>
                  <a:pt x="4704674" y="79394"/>
                </a:lnTo>
                <a:lnTo>
                  <a:pt x="4658426" y="87413"/>
                </a:lnTo>
                <a:lnTo>
                  <a:pt x="4612308" y="95806"/>
                </a:lnTo>
                <a:lnTo>
                  <a:pt x="4566320" y="104571"/>
                </a:lnTo>
                <a:lnTo>
                  <a:pt x="4520465" y="113706"/>
                </a:lnTo>
                <a:lnTo>
                  <a:pt x="4474744" y="123211"/>
                </a:lnTo>
                <a:lnTo>
                  <a:pt x="4429159" y="133082"/>
                </a:lnTo>
                <a:lnTo>
                  <a:pt x="4383711" y="143319"/>
                </a:lnTo>
                <a:lnTo>
                  <a:pt x="4338402" y="153921"/>
                </a:lnTo>
                <a:lnTo>
                  <a:pt x="4293233" y="164885"/>
                </a:lnTo>
                <a:lnTo>
                  <a:pt x="4248207" y="176209"/>
                </a:lnTo>
                <a:lnTo>
                  <a:pt x="4203325" y="187893"/>
                </a:lnTo>
                <a:lnTo>
                  <a:pt x="4158588" y="199934"/>
                </a:lnTo>
                <a:lnTo>
                  <a:pt x="4113998" y="212331"/>
                </a:lnTo>
                <a:lnTo>
                  <a:pt x="4069556" y="225083"/>
                </a:lnTo>
                <a:lnTo>
                  <a:pt x="4025265" y="238187"/>
                </a:lnTo>
                <a:lnTo>
                  <a:pt x="3981126" y="251643"/>
                </a:lnTo>
                <a:lnTo>
                  <a:pt x="3937141" y="265447"/>
                </a:lnTo>
                <a:lnTo>
                  <a:pt x="3893311" y="279600"/>
                </a:lnTo>
                <a:lnTo>
                  <a:pt x="3849637" y="294099"/>
                </a:lnTo>
                <a:lnTo>
                  <a:pt x="3806122" y="308943"/>
                </a:lnTo>
                <a:lnTo>
                  <a:pt x="3762767" y="324129"/>
                </a:lnTo>
                <a:lnTo>
                  <a:pt x="3719573" y="339657"/>
                </a:lnTo>
                <a:lnTo>
                  <a:pt x="3676543" y="355525"/>
                </a:lnTo>
                <a:lnTo>
                  <a:pt x="3633677" y="371731"/>
                </a:lnTo>
                <a:lnTo>
                  <a:pt x="3590978" y="388273"/>
                </a:lnTo>
                <a:lnTo>
                  <a:pt x="3548448" y="405150"/>
                </a:lnTo>
                <a:lnTo>
                  <a:pt x="3506087" y="422361"/>
                </a:lnTo>
                <a:lnTo>
                  <a:pt x="3463897" y="439903"/>
                </a:lnTo>
                <a:lnTo>
                  <a:pt x="3421880" y="457775"/>
                </a:lnTo>
                <a:lnTo>
                  <a:pt x="3380038" y="475976"/>
                </a:lnTo>
                <a:lnTo>
                  <a:pt x="3338372" y="494504"/>
                </a:lnTo>
                <a:lnTo>
                  <a:pt x="3296884" y="513356"/>
                </a:lnTo>
                <a:lnTo>
                  <a:pt x="3255575" y="532532"/>
                </a:lnTo>
                <a:lnTo>
                  <a:pt x="3214447" y="552031"/>
                </a:lnTo>
                <a:lnTo>
                  <a:pt x="3173502" y="571849"/>
                </a:lnTo>
                <a:lnTo>
                  <a:pt x="3132742" y="591986"/>
                </a:lnTo>
                <a:lnTo>
                  <a:pt x="3092167" y="612441"/>
                </a:lnTo>
                <a:lnTo>
                  <a:pt x="3051780" y="633210"/>
                </a:lnTo>
                <a:lnTo>
                  <a:pt x="3011582" y="654294"/>
                </a:lnTo>
                <a:lnTo>
                  <a:pt x="2971575" y="675690"/>
                </a:lnTo>
                <a:lnTo>
                  <a:pt x="2931760" y="697396"/>
                </a:lnTo>
                <a:lnTo>
                  <a:pt x="2892139" y="719412"/>
                </a:lnTo>
                <a:lnTo>
                  <a:pt x="2852714" y="741735"/>
                </a:lnTo>
                <a:lnTo>
                  <a:pt x="2813486" y="764363"/>
                </a:lnTo>
                <a:lnTo>
                  <a:pt x="2774457" y="787296"/>
                </a:lnTo>
                <a:lnTo>
                  <a:pt x="2735628" y="810531"/>
                </a:lnTo>
                <a:lnTo>
                  <a:pt x="2697002" y="834067"/>
                </a:lnTo>
                <a:lnTo>
                  <a:pt x="2658579" y="857903"/>
                </a:lnTo>
                <a:lnTo>
                  <a:pt x="2620362" y="882036"/>
                </a:lnTo>
                <a:lnTo>
                  <a:pt x="2582352" y="906465"/>
                </a:lnTo>
                <a:lnTo>
                  <a:pt x="2544550" y="931188"/>
                </a:lnTo>
                <a:lnTo>
                  <a:pt x="2506958" y="956204"/>
                </a:lnTo>
                <a:lnTo>
                  <a:pt x="2469578" y="981512"/>
                </a:lnTo>
                <a:lnTo>
                  <a:pt x="2432412" y="1007109"/>
                </a:lnTo>
                <a:lnTo>
                  <a:pt x="2395461" y="1032994"/>
                </a:lnTo>
                <a:lnTo>
                  <a:pt x="2358726" y="1059165"/>
                </a:lnTo>
                <a:lnTo>
                  <a:pt x="2322210" y="1085621"/>
                </a:lnTo>
                <a:lnTo>
                  <a:pt x="2285914" y="1112360"/>
                </a:lnTo>
                <a:lnTo>
                  <a:pt x="2249839" y="1139381"/>
                </a:lnTo>
                <a:lnTo>
                  <a:pt x="2213988" y="1166681"/>
                </a:lnTo>
                <a:lnTo>
                  <a:pt x="2178361" y="1194260"/>
                </a:lnTo>
                <a:lnTo>
                  <a:pt x="2142961" y="1222115"/>
                </a:lnTo>
                <a:lnTo>
                  <a:pt x="2107788" y="1250245"/>
                </a:lnTo>
                <a:lnTo>
                  <a:pt x="2072845" y="1278649"/>
                </a:lnTo>
                <a:lnTo>
                  <a:pt x="2038134" y="1307324"/>
                </a:lnTo>
                <a:lnTo>
                  <a:pt x="2003655" y="1336270"/>
                </a:lnTo>
                <a:lnTo>
                  <a:pt x="1969411" y="1365484"/>
                </a:lnTo>
                <a:lnTo>
                  <a:pt x="1935403" y="1394964"/>
                </a:lnTo>
                <a:lnTo>
                  <a:pt x="1901633" y="1424710"/>
                </a:lnTo>
                <a:lnTo>
                  <a:pt x="1868102" y="1454720"/>
                </a:lnTo>
                <a:lnTo>
                  <a:pt x="1834813" y="1484992"/>
                </a:lnTo>
                <a:lnTo>
                  <a:pt x="1801765" y="1515524"/>
                </a:lnTo>
                <a:lnTo>
                  <a:pt x="1768962" y="1546315"/>
                </a:lnTo>
                <a:lnTo>
                  <a:pt x="1736405" y="1577363"/>
                </a:lnTo>
                <a:lnTo>
                  <a:pt x="1704095" y="1608667"/>
                </a:lnTo>
                <a:lnTo>
                  <a:pt x="1672035" y="1640225"/>
                </a:lnTo>
                <a:lnTo>
                  <a:pt x="1640225" y="1672035"/>
                </a:lnTo>
                <a:lnTo>
                  <a:pt x="1608667" y="1704095"/>
                </a:lnTo>
                <a:lnTo>
                  <a:pt x="1577363" y="1736405"/>
                </a:lnTo>
                <a:lnTo>
                  <a:pt x="1546315" y="1768962"/>
                </a:lnTo>
                <a:lnTo>
                  <a:pt x="1515524" y="1801765"/>
                </a:lnTo>
                <a:lnTo>
                  <a:pt x="1484992" y="1834813"/>
                </a:lnTo>
                <a:lnTo>
                  <a:pt x="1454720" y="1868102"/>
                </a:lnTo>
                <a:lnTo>
                  <a:pt x="1424710" y="1901633"/>
                </a:lnTo>
                <a:lnTo>
                  <a:pt x="1394964" y="1935403"/>
                </a:lnTo>
                <a:lnTo>
                  <a:pt x="1365484" y="1969411"/>
                </a:lnTo>
                <a:lnTo>
                  <a:pt x="1336270" y="2003655"/>
                </a:lnTo>
                <a:lnTo>
                  <a:pt x="1307324" y="2038134"/>
                </a:lnTo>
                <a:lnTo>
                  <a:pt x="1278649" y="2072845"/>
                </a:lnTo>
                <a:lnTo>
                  <a:pt x="1250245" y="2107788"/>
                </a:lnTo>
                <a:lnTo>
                  <a:pt x="1222115" y="2142961"/>
                </a:lnTo>
                <a:lnTo>
                  <a:pt x="1194260" y="2178361"/>
                </a:lnTo>
                <a:lnTo>
                  <a:pt x="1166681" y="2213988"/>
                </a:lnTo>
                <a:lnTo>
                  <a:pt x="1139381" y="2249839"/>
                </a:lnTo>
                <a:lnTo>
                  <a:pt x="1112360" y="2285914"/>
                </a:lnTo>
                <a:lnTo>
                  <a:pt x="1085621" y="2322210"/>
                </a:lnTo>
                <a:lnTo>
                  <a:pt x="1059165" y="2358726"/>
                </a:lnTo>
                <a:lnTo>
                  <a:pt x="1032994" y="2395461"/>
                </a:lnTo>
                <a:lnTo>
                  <a:pt x="1007109" y="2432412"/>
                </a:lnTo>
                <a:lnTo>
                  <a:pt x="981512" y="2469578"/>
                </a:lnTo>
                <a:lnTo>
                  <a:pt x="956204" y="2506958"/>
                </a:lnTo>
                <a:lnTo>
                  <a:pt x="931188" y="2544550"/>
                </a:lnTo>
                <a:lnTo>
                  <a:pt x="906465" y="2582352"/>
                </a:lnTo>
                <a:lnTo>
                  <a:pt x="882036" y="2620362"/>
                </a:lnTo>
                <a:lnTo>
                  <a:pt x="857903" y="2658579"/>
                </a:lnTo>
                <a:lnTo>
                  <a:pt x="834067" y="2697002"/>
                </a:lnTo>
                <a:lnTo>
                  <a:pt x="810531" y="2735628"/>
                </a:lnTo>
                <a:lnTo>
                  <a:pt x="787296" y="2774457"/>
                </a:lnTo>
                <a:lnTo>
                  <a:pt x="764363" y="2813486"/>
                </a:lnTo>
                <a:lnTo>
                  <a:pt x="741735" y="2852714"/>
                </a:lnTo>
                <a:lnTo>
                  <a:pt x="719412" y="2892139"/>
                </a:lnTo>
                <a:lnTo>
                  <a:pt x="697396" y="2931760"/>
                </a:lnTo>
                <a:lnTo>
                  <a:pt x="675690" y="2971575"/>
                </a:lnTo>
                <a:lnTo>
                  <a:pt x="654294" y="3011582"/>
                </a:lnTo>
                <a:lnTo>
                  <a:pt x="633210" y="3051780"/>
                </a:lnTo>
                <a:lnTo>
                  <a:pt x="612441" y="3092167"/>
                </a:lnTo>
                <a:lnTo>
                  <a:pt x="591986" y="3132742"/>
                </a:lnTo>
                <a:lnTo>
                  <a:pt x="571849" y="3173502"/>
                </a:lnTo>
                <a:lnTo>
                  <a:pt x="552031" y="3214447"/>
                </a:lnTo>
                <a:lnTo>
                  <a:pt x="532532" y="3255575"/>
                </a:lnTo>
                <a:lnTo>
                  <a:pt x="513356" y="3296884"/>
                </a:lnTo>
                <a:lnTo>
                  <a:pt x="494504" y="3338372"/>
                </a:lnTo>
                <a:lnTo>
                  <a:pt x="475976" y="3380038"/>
                </a:lnTo>
                <a:lnTo>
                  <a:pt x="457775" y="3421880"/>
                </a:lnTo>
                <a:lnTo>
                  <a:pt x="439903" y="3463897"/>
                </a:lnTo>
                <a:lnTo>
                  <a:pt x="422361" y="3506087"/>
                </a:lnTo>
                <a:lnTo>
                  <a:pt x="405150" y="3548448"/>
                </a:lnTo>
                <a:lnTo>
                  <a:pt x="388273" y="3590978"/>
                </a:lnTo>
                <a:lnTo>
                  <a:pt x="371731" y="3633677"/>
                </a:lnTo>
                <a:lnTo>
                  <a:pt x="355525" y="3676543"/>
                </a:lnTo>
                <a:lnTo>
                  <a:pt x="339657" y="3719573"/>
                </a:lnTo>
                <a:lnTo>
                  <a:pt x="324129" y="3762767"/>
                </a:lnTo>
                <a:lnTo>
                  <a:pt x="308943" y="3806122"/>
                </a:lnTo>
                <a:lnTo>
                  <a:pt x="294099" y="3849637"/>
                </a:lnTo>
                <a:lnTo>
                  <a:pt x="279600" y="3893311"/>
                </a:lnTo>
                <a:lnTo>
                  <a:pt x="265447" y="3937141"/>
                </a:lnTo>
                <a:lnTo>
                  <a:pt x="251643" y="3981126"/>
                </a:lnTo>
                <a:lnTo>
                  <a:pt x="238187" y="4025265"/>
                </a:lnTo>
                <a:lnTo>
                  <a:pt x="225083" y="4069556"/>
                </a:lnTo>
                <a:lnTo>
                  <a:pt x="212331" y="4113998"/>
                </a:lnTo>
                <a:lnTo>
                  <a:pt x="199934" y="4158588"/>
                </a:lnTo>
                <a:lnTo>
                  <a:pt x="187893" y="4203325"/>
                </a:lnTo>
                <a:lnTo>
                  <a:pt x="176209" y="4248207"/>
                </a:lnTo>
                <a:lnTo>
                  <a:pt x="164885" y="4293233"/>
                </a:lnTo>
                <a:lnTo>
                  <a:pt x="153921" y="4338402"/>
                </a:lnTo>
                <a:lnTo>
                  <a:pt x="143319" y="4383711"/>
                </a:lnTo>
                <a:lnTo>
                  <a:pt x="133082" y="4429159"/>
                </a:lnTo>
                <a:lnTo>
                  <a:pt x="123211" y="4474744"/>
                </a:lnTo>
                <a:lnTo>
                  <a:pt x="113706" y="4520465"/>
                </a:lnTo>
                <a:lnTo>
                  <a:pt x="104571" y="4566320"/>
                </a:lnTo>
                <a:lnTo>
                  <a:pt x="95806" y="4612308"/>
                </a:lnTo>
                <a:lnTo>
                  <a:pt x="87413" y="4658426"/>
                </a:lnTo>
                <a:lnTo>
                  <a:pt x="79394" y="4704674"/>
                </a:lnTo>
                <a:lnTo>
                  <a:pt x="71751" y="4751050"/>
                </a:lnTo>
                <a:lnTo>
                  <a:pt x="64484" y="4797551"/>
                </a:lnTo>
                <a:lnTo>
                  <a:pt x="57596" y="4844177"/>
                </a:lnTo>
                <a:lnTo>
                  <a:pt x="51089" y="4890925"/>
                </a:lnTo>
                <a:lnTo>
                  <a:pt x="44963" y="4937795"/>
                </a:lnTo>
                <a:lnTo>
                  <a:pt x="39220" y="4984784"/>
                </a:lnTo>
                <a:lnTo>
                  <a:pt x="33863" y="5031892"/>
                </a:lnTo>
                <a:lnTo>
                  <a:pt x="28893" y="5079115"/>
                </a:lnTo>
                <a:lnTo>
                  <a:pt x="24310" y="5126453"/>
                </a:lnTo>
                <a:lnTo>
                  <a:pt x="20118" y="5173904"/>
                </a:lnTo>
                <a:lnTo>
                  <a:pt x="16317" y="5221467"/>
                </a:lnTo>
                <a:lnTo>
                  <a:pt x="12910" y="5269139"/>
                </a:lnTo>
                <a:lnTo>
                  <a:pt x="9897" y="5316920"/>
                </a:lnTo>
                <a:lnTo>
                  <a:pt x="7281" y="5364807"/>
                </a:lnTo>
                <a:lnTo>
                  <a:pt x="5063" y="5412799"/>
                </a:lnTo>
                <a:lnTo>
                  <a:pt x="3244" y="5460895"/>
                </a:lnTo>
                <a:lnTo>
                  <a:pt x="1827" y="5509092"/>
                </a:lnTo>
                <a:lnTo>
                  <a:pt x="813" y="5557389"/>
                </a:lnTo>
                <a:lnTo>
                  <a:pt x="203" y="5605785"/>
                </a:lnTo>
                <a:lnTo>
                  <a:pt x="0" y="5654278"/>
                </a:lnTo>
                <a:lnTo>
                  <a:pt x="203" y="5702770"/>
                </a:lnTo>
                <a:lnTo>
                  <a:pt x="813" y="5751166"/>
                </a:lnTo>
                <a:lnTo>
                  <a:pt x="1827" y="5799463"/>
                </a:lnTo>
                <a:lnTo>
                  <a:pt x="3244" y="5847661"/>
                </a:lnTo>
                <a:lnTo>
                  <a:pt x="5063" y="5895756"/>
                </a:lnTo>
                <a:lnTo>
                  <a:pt x="7281" y="5943748"/>
                </a:lnTo>
                <a:lnTo>
                  <a:pt x="9897" y="5991635"/>
                </a:lnTo>
                <a:lnTo>
                  <a:pt x="12910" y="6039416"/>
                </a:lnTo>
                <a:lnTo>
                  <a:pt x="16317" y="6087088"/>
                </a:lnTo>
                <a:lnTo>
                  <a:pt x="20118" y="6134651"/>
                </a:lnTo>
                <a:lnTo>
                  <a:pt x="24310" y="6182102"/>
                </a:lnTo>
                <a:lnTo>
                  <a:pt x="28893" y="6229440"/>
                </a:lnTo>
                <a:lnTo>
                  <a:pt x="33863" y="6276664"/>
                </a:lnTo>
                <a:lnTo>
                  <a:pt x="39220" y="6323771"/>
                </a:lnTo>
                <a:lnTo>
                  <a:pt x="44963" y="6370760"/>
                </a:lnTo>
                <a:lnTo>
                  <a:pt x="51089" y="6417630"/>
                </a:lnTo>
                <a:lnTo>
                  <a:pt x="57596" y="6464378"/>
                </a:lnTo>
                <a:lnTo>
                  <a:pt x="64484" y="6511004"/>
                </a:lnTo>
                <a:lnTo>
                  <a:pt x="71751" y="6557506"/>
                </a:lnTo>
                <a:lnTo>
                  <a:pt x="79394" y="6603881"/>
                </a:lnTo>
                <a:lnTo>
                  <a:pt x="87413" y="6650129"/>
                </a:lnTo>
                <a:lnTo>
                  <a:pt x="95806" y="6696247"/>
                </a:lnTo>
                <a:lnTo>
                  <a:pt x="104571" y="6742235"/>
                </a:lnTo>
                <a:lnTo>
                  <a:pt x="113706" y="6788090"/>
                </a:lnTo>
                <a:lnTo>
                  <a:pt x="123211" y="6833811"/>
                </a:lnTo>
                <a:lnTo>
                  <a:pt x="133082" y="6879396"/>
                </a:lnTo>
                <a:lnTo>
                  <a:pt x="143319" y="6924844"/>
                </a:lnTo>
                <a:lnTo>
                  <a:pt x="153921" y="6970154"/>
                </a:lnTo>
                <a:lnTo>
                  <a:pt x="164885" y="7015322"/>
                </a:lnTo>
                <a:lnTo>
                  <a:pt x="176209" y="7060348"/>
                </a:lnTo>
                <a:lnTo>
                  <a:pt x="187893" y="7105231"/>
                </a:lnTo>
                <a:lnTo>
                  <a:pt x="199934" y="7149968"/>
                </a:lnTo>
                <a:lnTo>
                  <a:pt x="212331" y="7194558"/>
                </a:lnTo>
                <a:lnTo>
                  <a:pt x="225083" y="7238999"/>
                </a:lnTo>
                <a:lnTo>
                  <a:pt x="238187" y="7283290"/>
                </a:lnTo>
                <a:lnTo>
                  <a:pt x="251643" y="7327429"/>
                </a:lnTo>
                <a:lnTo>
                  <a:pt x="265447" y="7371414"/>
                </a:lnTo>
                <a:lnTo>
                  <a:pt x="279600" y="7415245"/>
                </a:lnTo>
                <a:lnTo>
                  <a:pt x="294099" y="7458918"/>
                </a:lnTo>
                <a:lnTo>
                  <a:pt x="308943" y="7502433"/>
                </a:lnTo>
                <a:lnTo>
                  <a:pt x="324129" y="7545789"/>
                </a:lnTo>
                <a:lnTo>
                  <a:pt x="339657" y="7588982"/>
                </a:lnTo>
                <a:lnTo>
                  <a:pt x="355525" y="7632012"/>
                </a:lnTo>
                <a:lnTo>
                  <a:pt x="371731" y="7674878"/>
                </a:lnTo>
                <a:lnTo>
                  <a:pt x="388273" y="7717577"/>
                </a:lnTo>
                <a:lnTo>
                  <a:pt x="405150" y="7760108"/>
                </a:lnTo>
                <a:lnTo>
                  <a:pt x="422361" y="7802469"/>
                </a:lnTo>
                <a:lnTo>
                  <a:pt x="439903" y="7844658"/>
                </a:lnTo>
                <a:lnTo>
                  <a:pt x="457775" y="7886675"/>
                </a:lnTo>
                <a:lnTo>
                  <a:pt x="475976" y="7928517"/>
                </a:lnTo>
                <a:lnTo>
                  <a:pt x="494504" y="7970183"/>
                </a:lnTo>
                <a:lnTo>
                  <a:pt x="513356" y="8011671"/>
                </a:lnTo>
                <a:lnTo>
                  <a:pt x="532532" y="8052980"/>
                </a:lnTo>
                <a:lnTo>
                  <a:pt x="552031" y="8094108"/>
                </a:lnTo>
                <a:lnTo>
                  <a:pt x="571849" y="8135053"/>
                </a:lnTo>
                <a:lnTo>
                  <a:pt x="591986" y="8175813"/>
                </a:lnTo>
                <a:lnTo>
                  <a:pt x="612441" y="8216388"/>
                </a:lnTo>
                <a:lnTo>
                  <a:pt x="633210" y="8256775"/>
                </a:lnTo>
                <a:lnTo>
                  <a:pt x="654294" y="8296973"/>
                </a:lnTo>
                <a:lnTo>
                  <a:pt x="675690" y="8336981"/>
                </a:lnTo>
                <a:lnTo>
                  <a:pt x="697396" y="8376795"/>
                </a:lnTo>
                <a:lnTo>
                  <a:pt x="719412" y="8416416"/>
                </a:lnTo>
                <a:lnTo>
                  <a:pt x="741735" y="8455841"/>
                </a:lnTo>
                <a:lnTo>
                  <a:pt x="764363" y="8495069"/>
                </a:lnTo>
                <a:lnTo>
                  <a:pt x="787296" y="8534098"/>
                </a:lnTo>
                <a:lnTo>
                  <a:pt x="810531" y="8572927"/>
                </a:lnTo>
                <a:lnTo>
                  <a:pt x="834067" y="8611553"/>
                </a:lnTo>
                <a:lnTo>
                  <a:pt x="857903" y="8649976"/>
                </a:lnTo>
                <a:lnTo>
                  <a:pt x="882036" y="8688193"/>
                </a:lnTo>
                <a:lnTo>
                  <a:pt x="906465" y="8726204"/>
                </a:lnTo>
                <a:lnTo>
                  <a:pt x="931188" y="8764005"/>
                </a:lnTo>
                <a:lnTo>
                  <a:pt x="956204" y="8801597"/>
                </a:lnTo>
                <a:lnTo>
                  <a:pt x="981512" y="8838977"/>
                </a:lnTo>
                <a:lnTo>
                  <a:pt x="1007109" y="8876143"/>
                </a:lnTo>
                <a:lnTo>
                  <a:pt x="1032994" y="8913094"/>
                </a:lnTo>
                <a:lnTo>
                  <a:pt x="1059165" y="8949829"/>
                </a:lnTo>
                <a:lnTo>
                  <a:pt x="1085621" y="8986345"/>
                </a:lnTo>
                <a:lnTo>
                  <a:pt x="1112360" y="9022641"/>
                </a:lnTo>
                <a:lnTo>
                  <a:pt x="1139381" y="9058716"/>
                </a:lnTo>
                <a:lnTo>
                  <a:pt x="1166681" y="9094568"/>
                </a:lnTo>
                <a:lnTo>
                  <a:pt x="1194260" y="9130194"/>
                </a:lnTo>
                <a:lnTo>
                  <a:pt x="1222115" y="9165595"/>
                </a:lnTo>
                <a:lnTo>
                  <a:pt x="1250245" y="9200767"/>
                </a:lnTo>
                <a:lnTo>
                  <a:pt x="1278649" y="9235710"/>
                </a:lnTo>
                <a:lnTo>
                  <a:pt x="1307324" y="9270421"/>
                </a:lnTo>
                <a:lnTo>
                  <a:pt x="1336270" y="9304900"/>
                </a:lnTo>
                <a:lnTo>
                  <a:pt x="1365484" y="9339144"/>
                </a:lnTo>
                <a:lnTo>
                  <a:pt x="1394964" y="9373152"/>
                </a:lnTo>
                <a:lnTo>
                  <a:pt x="1424710" y="9406922"/>
                </a:lnTo>
                <a:lnTo>
                  <a:pt x="1454720" y="9440453"/>
                </a:lnTo>
                <a:lnTo>
                  <a:pt x="1484992" y="9473743"/>
                </a:lnTo>
                <a:lnTo>
                  <a:pt x="1515524" y="9506790"/>
                </a:lnTo>
                <a:lnTo>
                  <a:pt x="1546315" y="9539593"/>
                </a:lnTo>
                <a:lnTo>
                  <a:pt x="1577363" y="9572150"/>
                </a:lnTo>
                <a:lnTo>
                  <a:pt x="1608667" y="9604460"/>
                </a:lnTo>
                <a:lnTo>
                  <a:pt x="1640225" y="9636520"/>
                </a:lnTo>
                <a:lnTo>
                  <a:pt x="1672035" y="9668330"/>
                </a:lnTo>
                <a:lnTo>
                  <a:pt x="1704095" y="9699888"/>
                </a:lnTo>
                <a:lnTo>
                  <a:pt x="1736405" y="9731192"/>
                </a:lnTo>
                <a:lnTo>
                  <a:pt x="1768962" y="9762240"/>
                </a:lnTo>
                <a:lnTo>
                  <a:pt x="1801765" y="9793031"/>
                </a:lnTo>
                <a:lnTo>
                  <a:pt x="1834813" y="9823563"/>
                </a:lnTo>
                <a:lnTo>
                  <a:pt x="1868102" y="9853835"/>
                </a:lnTo>
                <a:lnTo>
                  <a:pt x="1901633" y="9883845"/>
                </a:lnTo>
                <a:lnTo>
                  <a:pt x="1935403" y="9913591"/>
                </a:lnTo>
                <a:lnTo>
                  <a:pt x="1969411" y="9943072"/>
                </a:lnTo>
                <a:lnTo>
                  <a:pt x="2003655" y="9972286"/>
                </a:lnTo>
                <a:lnTo>
                  <a:pt x="2038134" y="10001231"/>
                </a:lnTo>
                <a:lnTo>
                  <a:pt x="2072845" y="10029906"/>
                </a:lnTo>
                <a:lnTo>
                  <a:pt x="2107788" y="10058310"/>
                </a:lnTo>
                <a:lnTo>
                  <a:pt x="2142961" y="10086440"/>
                </a:lnTo>
                <a:lnTo>
                  <a:pt x="2178361" y="10114295"/>
                </a:lnTo>
                <a:lnTo>
                  <a:pt x="2213988" y="10141874"/>
                </a:lnTo>
                <a:lnTo>
                  <a:pt x="2249839" y="10169174"/>
                </a:lnTo>
                <a:lnTo>
                  <a:pt x="2285914" y="10196195"/>
                </a:lnTo>
                <a:lnTo>
                  <a:pt x="2322210" y="10222934"/>
                </a:lnTo>
                <a:lnTo>
                  <a:pt x="2358726" y="10249390"/>
                </a:lnTo>
                <a:lnTo>
                  <a:pt x="2395461" y="10275561"/>
                </a:lnTo>
                <a:lnTo>
                  <a:pt x="2432412" y="10301446"/>
                </a:lnTo>
                <a:lnTo>
                  <a:pt x="2469578" y="10327043"/>
                </a:lnTo>
                <a:lnTo>
                  <a:pt x="2506958" y="10352351"/>
                </a:lnTo>
                <a:lnTo>
                  <a:pt x="2544550" y="10377367"/>
                </a:lnTo>
                <a:lnTo>
                  <a:pt x="2582352" y="10402091"/>
                </a:lnTo>
                <a:lnTo>
                  <a:pt x="2620362" y="10426520"/>
                </a:lnTo>
                <a:lnTo>
                  <a:pt x="2658579" y="10450653"/>
                </a:lnTo>
                <a:lnTo>
                  <a:pt x="2697002" y="10474488"/>
                </a:lnTo>
                <a:lnTo>
                  <a:pt x="2735628" y="10498024"/>
                </a:lnTo>
                <a:lnTo>
                  <a:pt x="2774457" y="10521259"/>
                </a:lnTo>
                <a:lnTo>
                  <a:pt x="2813486" y="10544192"/>
                </a:lnTo>
                <a:lnTo>
                  <a:pt x="2852714" y="10566821"/>
                </a:lnTo>
                <a:lnTo>
                  <a:pt x="2892139" y="10589143"/>
                </a:lnTo>
                <a:lnTo>
                  <a:pt x="2931760" y="10611159"/>
                </a:lnTo>
                <a:lnTo>
                  <a:pt x="2971575" y="10632865"/>
                </a:lnTo>
                <a:lnTo>
                  <a:pt x="3011582" y="10654261"/>
                </a:lnTo>
                <a:lnTo>
                  <a:pt x="3051780" y="10675345"/>
                </a:lnTo>
                <a:lnTo>
                  <a:pt x="3092167" y="10696115"/>
                </a:lnTo>
                <a:lnTo>
                  <a:pt x="3132742" y="10716569"/>
                </a:lnTo>
                <a:lnTo>
                  <a:pt x="3173502" y="10736706"/>
                </a:lnTo>
                <a:lnTo>
                  <a:pt x="3214447" y="10756525"/>
                </a:lnTo>
                <a:lnTo>
                  <a:pt x="3255575" y="10776023"/>
                </a:lnTo>
                <a:lnTo>
                  <a:pt x="3296884" y="10795199"/>
                </a:lnTo>
                <a:lnTo>
                  <a:pt x="3338372" y="10814052"/>
                </a:lnTo>
                <a:lnTo>
                  <a:pt x="3380038" y="10832579"/>
                </a:lnTo>
                <a:lnTo>
                  <a:pt x="3421880" y="10850780"/>
                </a:lnTo>
                <a:lnTo>
                  <a:pt x="3463897" y="10868652"/>
                </a:lnTo>
                <a:lnTo>
                  <a:pt x="3506087" y="10886194"/>
                </a:lnTo>
                <a:lnTo>
                  <a:pt x="3548448" y="10903405"/>
                </a:lnTo>
                <a:lnTo>
                  <a:pt x="3590978" y="10920282"/>
                </a:lnTo>
                <a:lnTo>
                  <a:pt x="3633677" y="10936824"/>
                </a:lnTo>
                <a:lnTo>
                  <a:pt x="3676543" y="10953030"/>
                </a:lnTo>
                <a:lnTo>
                  <a:pt x="3719573" y="10968898"/>
                </a:lnTo>
                <a:lnTo>
                  <a:pt x="3762767" y="10984426"/>
                </a:lnTo>
                <a:lnTo>
                  <a:pt x="3806122" y="10999612"/>
                </a:lnTo>
                <a:lnTo>
                  <a:pt x="3849637" y="11014456"/>
                </a:lnTo>
                <a:lnTo>
                  <a:pt x="3893311" y="11028955"/>
                </a:lnTo>
                <a:lnTo>
                  <a:pt x="3937141" y="11043108"/>
                </a:lnTo>
                <a:lnTo>
                  <a:pt x="3981126" y="11056913"/>
                </a:lnTo>
                <a:lnTo>
                  <a:pt x="4025265" y="11070368"/>
                </a:lnTo>
                <a:lnTo>
                  <a:pt x="4069556" y="11083472"/>
                </a:lnTo>
                <a:lnTo>
                  <a:pt x="4113998" y="11096224"/>
                </a:lnTo>
                <a:lnTo>
                  <a:pt x="4158588" y="11108621"/>
                </a:lnTo>
                <a:lnTo>
                  <a:pt x="4203325" y="11120662"/>
                </a:lnTo>
                <a:lnTo>
                  <a:pt x="4248207" y="11132346"/>
                </a:lnTo>
                <a:lnTo>
                  <a:pt x="4293233" y="11143671"/>
                </a:lnTo>
                <a:lnTo>
                  <a:pt x="4338402" y="11154634"/>
                </a:lnTo>
                <a:lnTo>
                  <a:pt x="4383711" y="11165236"/>
                </a:lnTo>
                <a:lnTo>
                  <a:pt x="4429159" y="11175473"/>
                </a:lnTo>
                <a:lnTo>
                  <a:pt x="4474744" y="11185345"/>
                </a:lnTo>
                <a:lnTo>
                  <a:pt x="4520465" y="11194849"/>
                </a:lnTo>
                <a:lnTo>
                  <a:pt x="4566320" y="11203984"/>
                </a:lnTo>
                <a:lnTo>
                  <a:pt x="4612308" y="11212749"/>
                </a:lnTo>
                <a:lnTo>
                  <a:pt x="4658426" y="11221142"/>
                </a:lnTo>
                <a:lnTo>
                  <a:pt x="4704674" y="11229161"/>
                </a:lnTo>
                <a:lnTo>
                  <a:pt x="4751050" y="11236804"/>
                </a:lnTo>
                <a:lnTo>
                  <a:pt x="4797551" y="11244071"/>
                </a:lnTo>
                <a:lnTo>
                  <a:pt x="4844177" y="11250959"/>
                </a:lnTo>
                <a:lnTo>
                  <a:pt x="4890925" y="11257467"/>
                </a:lnTo>
                <a:lnTo>
                  <a:pt x="4937795" y="11263592"/>
                </a:lnTo>
                <a:lnTo>
                  <a:pt x="4984784" y="11269335"/>
                </a:lnTo>
                <a:lnTo>
                  <a:pt x="5031892" y="11274692"/>
                </a:lnTo>
                <a:lnTo>
                  <a:pt x="5079115" y="11279663"/>
                </a:lnTo>
                <a:lnTo>
                  <a:pt x="5126453" y="11284245"/>
                </a:lnTo>
                <a:lnTo>
                  <a:pt x="5173904" y="11288437"/>
                </a:lnTo>
                <a:lnTo>
                  <a:pt x="5221467" y="11292238"/>
                </a:lnTo>
                <a:lnTo>
                  <a:pt x="5269139" y="11295645"/>
                </a:lnTo>
                <a:lnTo>
                  <a:pt x="5316920" y="11298658"/>
                </a:lnTo>
                <a:lnTo>
                  <a:pt x="5364807" y="11301274"/>
                </a:lnTo>
                <a:lnTo>
                  <a:pt x="5412799" y="11303492"/>
                </a:lnTo>
                <a:lnTo>
                  <a:pt x="5460895" y="11305311"/>
                </a:lnTo>
                <a:lnTo>
                  <a:pt x="5509092" y="11306728"/>
                </a:lnTo>
                <a:lnTo>
                  <a:pt x="5557389" y="11307742"/>
                </a:lnTo>
                <a:lnTo>
                  <a:pt x="5605785" y="11308352"/>
                </a:lnTo>
                <a:lnTo>
                  <a:pt x="5654278" y="11308556"/>
                </a:lnTo>
                <a:lnTo>
                  <a:pt x="5654278" y="0"/>
                </a:lnTo>
                <a:close/>
              </a:path>
            </a:pathLst>
          </a:custGeom>
          <a:solidFill>
            <a:srgbClr val="28265C"/>
          </a:solidFill>
        </p:spPr>
        <p:txBody>
          <a:bodyPr wrap="square" lIns="0" tIns="0" rIns="0" bIns="0" rtlCol="0"/>
          <a:lstStyle/>
          <a:p>
            <a:endParaRPr/>
          </a:p>
        </p:txBody>
      </p:sp>
      <p:sp>
        <p:nvSpPr>
          <p:cNvPr id="6" name="object 2">
            <a:extLst>
              <a:ext uri="{FF2B5EF4-FFF2-40B4-BE49-F238E27FC236}">
                <a16:creationId xmlns:a16="http://schemas.microsoft.com/office/drawing/2014/main" id="{83CCF182-5BFB-5B15-FBD5-863E00AF4127}"/>
              </a:ext>
            </a:extLst>
          </p:cNvPr>
          <p:cNvSpPr txBox="1">
            <a:spLocks noGrp="1"/>
          </p:cNvSpPr>
          <p:nvPr>
            <p:ph type="ctrTitle"/>
          </p:nvPr>
        </p:nvSpPr>
        <p:spPr>
          <a:xfrm>
            <a:off x="849548" y="1978626"/>
            <a:ext cx="6913509" cy="1523461"/>
          </a:xfrm>
          <a:prstGeom prst="rect">
            <a:avLst/>
          </a:prstGeom>
        </p:spPr>
        <p:txBody>
          <a:bodyPr vert="horz" wrap="square" lIns="0" tIns="205707" rIns="0" bIns="0" rtlCol="0" anchor="t">
            <a:spAutoFit/>
          </a:bodyPr>
          <a:lstStyle/>
          <a:p>
            <a:pPr marL="7620">
              <a:spcBef>
                <a:spcPts val="69"/>
              </a:spcBef>
            </a:pPr>
            <a:r>
              <a:rPr lang="fr-FR" sz="4750" dirty="0">
                <a:latin typeface="Marianne ExtraBold"/>
              </a:rPr>
              <a:t>Charte graphique simplifiée</a:t>
            </a:r>
            <a:endParaRPr lang="fr-FR" dirty="0"/>
          </a:p>
        </p:txBody>
      </p:sp>
      <p:sp>
        <p:nvSpPr>
          <p:cNvPr id="8" name="object 3">
            <a:extLst>
              <a:ext uri="{FF2B5EF4-FFF2-40B4-BE49-F238E27FC236}">
                <a16:creationId xmlns:a16="http://schemas.microsoft.com/office/drawing/2014/main" id="{1F2B5388-F221-4E0E-31FD-E8DFF9748350}"/>
              </a:ext>
            </a:extLst>
          </p:cNvPr>
          <p:cNvSpPr txBox="1"/>
          <p:nvPr/>
        </p:nvSpPr>
        <p:spPr>
          <a:xfrm>
            <a:off x="849548" y="4262600"/>
            <a:ext cx="5861146" cy="469053"/>
          </a:xfrm>
          <a:prstGeom prst="rect">
            <a:avLst/>
          </a:prstGeom>
        </p:spPr>
        <p:txBody>
          <a:bodyPr vert="horz" wrap="square" lIns="0" tIns="7317" rIns="0" bIns="0" rtlCol="0" anchor="t">
            <a:spAutoFit/>
          </a:bodyPr>
          <a:lstStyle/>
          <a:p>
            <a:pPr marL="7620">
              <a:spcBef>
                <a:spcPts val="57"/>
              </a:spcBef>
            </a:pPr>
            <a:r>
              <a:rPr lang="fr-FR" sz="3000" dirty="0">
                <a:solidFill>
                  <a:srgbClr val="28265C"/>
                </a:solidFill>
                <a:latin typeface="Marianne"/>
              </a:rPr>
              <a:t>Règles d’utilisation</a:t>
            </a:r>
            <a:endParaRPr lang="fr-FR" dirty="0">
              <a:solidFill>
                <a:srgbClr val="28265C"/>
              </a:solidFill>
            </a:endParaRPr>
          </a:p>
        </p:txBody>
      </p:sp>
      <p:sp>
        <p:nvSpPr>
          <p:cNvPr id="4" name="object 3">
            <a:extLst>
              <a:ext uri="{FF2B5EF4-FFF2-40B4-BE49-F238E27FC236}">
                <a16:creationId xmlns:a16="http://schemas.microsoft.com/office/drawing/2014/main" id="{88722F7A-A643-16EE-C638-60E61D591708}"/>
              </a:ext>
            </a:extLst>
          </p:cNvPr>
          <p:cNvSpPr txBox="1"/>
          <p:nvPr/>
        </p:nvSpPr>
        <p:spPr>
          <a:xfrm>
            <a:off x="849547" y="6331815"/>
            <a:ext cx="5861146" cy="222832"/>
          </a:xfrm>
          <a:prstGeom prst="rect">
            <a:avLst/>
          </a:prstGeom>
        </p:spPr>
        <p:txBody>
          <a:bodyPr vert="horz" wrap="square" lIns="0" tIns="7317" rIns="0" bIns="0" rtlCol="0" anchor="t">
            <a:spAutoFit/>
          </a:bodyPr>
          <a:lstStyle/>
          <a:p>
            <a:pPr marL="7620">
              <a:spcBef>
                <a:spcPts val="56"/>
              </a:spcBef>
            </a:pPr>
            <a:r>
              <a:rPr lang="fr-FR" sz="1400" dirty="0">
                <a:solidFill>
                  <a:schemeClr val="bg1">
                    <a:lumMod val="65000"/>
                  </a:schemeClr>
                </a:solidFill>
                <a:latin typeface="Aptos"/>
              </a:rPr>
              <a:t>Mise à jour : février 2025</a:t>
            </a:r>
          </a:p>
        </p:txBody>
      </p:sp>
      <p:sp>
        <p:nvSpPr>
          <p:cNvPr id="7" name="object 2">
            <a:extLst>
              <a:ext uri="{FF2B5EF4-FFF2-40B4-BE49-F238E27FC236}">
                <a16:creationId xmlns:a16="http://schemas.microsoft.com/office/drawing/2014/main" id="{81BFC4DF-6366-3628-DFAB-6C425FE0431B}"/>
              </a:ext>
            </a:extLst>
          </p:cNvPr>
          <p:cNvSpPr/>
          <p:nvPr/>
        </p:nvSpPr>
        <p:spPr>
          <a:xfrm>
            <a:off x="846813" y="3700345"/>
            <a:ext cx="832183" cy="222583"/>
          </a:xfrm>
          <a:custGeom>
            <a:avLst/>
            <a:gdLst/>
            <a:ahLst/>
            <a:cxnLst/>
            <a:rect l="l" t="t" r="r" b="b"/>
            <a:pathLst>
              <a:path w="1372235" h="367029">
                <a:moveTo>
                  <a:pt x="1188445" y="0"/>
                </a:moveTo>
                <a:lnTo>
                  <a:pt x="183240" y="0"/>
                </a:lnTo>
                <a:lnTo>
                  <a:pt x="134527" y="6545"/>
                </a:lnTo>
                <a:lnTo>
                  <a:pt x="90755" y="25017"/>
                </a:lnTo>
                <a:lnTo>
                  <a:pt x="53669" y="53669"/>
                </a:lnTo>
                <a:lnTo>
                  <a:pt x="25017" y="90755"/>
                </a:lnTo>
                <a:lnTo>
                  <a:pt x="6545" y="134527"/>
                </a:lnTo>
                <a:lnTo>
                  <a:pt x="0" y="183240"/>
                </a:lnTo>
                <a:lnTo>
                  <a:pt x="6545" y="231953"/>
                </a:lnTo>
                <a:lnTo>
                  <a:pt x="25017" y="275725"/>
                </a:lnTo>
                <a:lnTo>
                  <a:pt x="53669" y="312811"/>
                </a:lnTo>
                <a:lnTo>
                  <a:pt x="90755" y="341463"/>
                </a:lnTo>
                <a:lnTo>
                  <a:pt x="134527" y="359935"/>
                </a:lnTo>
                <a:lnTo>
                  <a:pt x="183240" y="366480"/>
                </a:lnTo>
                <a:lnTo>
                  <a:pt x="1188445" y="366480"/>
                </a:lnTo>
                <a:lnTo>
                  <a:pt x="1237158" y="359935"/>
                </a:lnTo>
                <a:lnTo>
                  <a:pt x="1280930" y="341463"/>
                </a:lnTo>
                <a:lnTo>
                  <a:pt x="1318016" y="312811"/>
                </a:lnTo>
                <a:lnTo>
                  <a:pt x="1346668" y="275725"/>
                </a:lnTo>
                <a:lnTo>
                  <a:pt x="1365140" y="231953"/>
                </a:lnTo>
                <a:lnTo>
                  <a:pt x="1371685" y="183240"/>
                </a:lnTo>
                <a:lnTo>
                  <a:pt x="1365140" y="134527"/>
                </a:lnTo>
                <a:lnTo>
                  <a:pt x="1346668" y="90755"/>
                </a:lnTo>
                <a:lnTo>
                  <a:pt x="1318016" y="53669"/>
                </a:lnTo>
                <a:lnTo>
                  <a:pt x="1280930" y="25017"/>
                </a:lnTo>
                <a:lnTo>
                  <a:pt x="1237158" y="6545"/>
                </a:lnTo>
                <a:lnTo>
                  <a:pt x="1188445" y="0"/>
                </a:lnTo>
                <a:close/>
              </a:path>
            </a:pathLst>
          </a:custGeom>
          <a:solidFill>
            <a:srgbClr val="28265C"/>
          </a:solidFill>
        </p:spPr>
        <p:txBody>
          <a:bodyPr wrap="square" lIns="0" tIns="0" rIns="0" bIns="0" rtlCol="0"/>
          <a:lstStyle/>
          <a:p>
            <a:endParaRPr>
              <a:solidFill>
                <a:srgbClr val="E4136C"/>
              </a:solidFill>
            </a:endParaRPr>
          </a:p>
        </p:txBody>
      </p:sp>
      <p:grpSp>
        <p:nvGrpSpPr>
          <p:cNvPr id="5" name="Groupe 4">
            <a:extLst>
              <a:ext uri="{FF2B5EF4-FFF2-40B4-BE49-F238E27FC236}">
                <a16:creationId xmlns:a16="http://schemas.microsoft.com/office/drawing/2014/main" id="{87AC9827-3AC0-D4F8-F6F9-CE860D3F19DE}"/>
              </a:ext>
            </a:extLst>
          </p:cNvPr>
          <p:cNvGrpSpPr/>
          <p:nvPr/>
        </p:nvGrpSpPr>
        <p:grpSpPr>
          <a:xfrm>
            <a:off x="273415" y="206530"/>
            <a:ext cx="1426301" cy="532245"/>
            <a:chOff x="273415" y="206530"/>
            <a:chExt cx="1426301" cy="532245"/>
          </a:xfrm>
        </p:grpSpPr>
        <p:pic>
          <p:nvPicPr>
            <p:cNvPr id="3" name="Graphique 2">
              <a:extLst>
                <a:ext uri="{FF2B5EF4-FFF2-40B4-BE49-F238E27FC236}">
                  <a16:creationId xmlns:a16="http://schemas.microsoft.com/office/drawing/2014/main" id="{C529F0FB-29B4-FACE-4B69-BBB1FD2E47C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r="55074"/>
            <a:stretch/>
          </p:blipFill>
          <p:spPr>
            <a:xfrm>
              <a:off x="273415" y="206530"/>
              <a:ext cx="705153" cy="532245"/>
            </a:xfrm>
            <a:prstGeom prst="rect">
              <a:avLst/>
            </a:prstGeom>
          </p:spPr>
        </p:pic>
        <p:pic>
          <p:nvPicPr>
            <p:cNvPr id="2" name="Graphique 1">
              <a:extLst>
                <a:ext uri="{FF2B5EF4-FFF2-40B4-BE49-F238E27FC236}">
                  <a16:creationId xmlns:a16="http://schemas.microsoft.com/office/drawing/2014/main" id="{1C1B6D0E-04A8-AD0B-1D05-E07C924A1B3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43393"/>
            <a:stretch/>
          </p:blipFill>
          <p:spPr>
            <a:xfrm>
              <a:off x="978569" y="303353"/>
              <a:ext cx="721147" cy="432000"/>
            </a:xfrm>
            <a:prstGeom prst="rect">
              <a:avLst/>
            </a:prstGeom>
          </p:spPr>
        </p:pic>
      </p:grpSp>
    </p:spTree>
    <p:extLst>
      <p:ext uri="{BB962C8B-B14F-4D97-AF65-F5344CB8AC3E}">
        <p14:creationId xmlns:p14="http://schemas.microsoft.com/office/powerpoint/2010/main" val="3884632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object 19"/>
          <p:cNvSpPr txBox="1">
            <a:spLocks noGrp="1"/>
          </p:cNvSpPr>
          <p:nvPr>
            <p:ph type="title"/>
          </p:nvPr>
        </p:nvSpPr>
        <p:spPr>
          <a:xfrm>
            <a:off x="665451" y="1026484"/>
            <a:ext cx="3875222" cy="365031"/>
          </a:xfrm>
          <a:prstGeom prst="rect">
            <a:avLst/>
          </a:prstGeom>
        </p:spPr>
        <p:txBody>
          <a:bodyPr vert="horz" wrap="square" lIns="0" tIns="39175" rIns="0" bIns="0" rtlCol="0">
            <a:spAutoFit/>
          </a:bodyPr>
          <a:lstStyle/>
          <a:p>
            <a:pPr marL="7620">
              <a:spcBef>
                <a:spcPts val="64"/>
              </a:spcBef>
            </a:pPr>
            <a:r>
              <a:rPr lang="fr-FR" sz="2350" dirty="0">
                <a:solidFill>
                  <a:srgbClr val="E4136C"/>
                </a:solidFill>
                <a:latin typeface="Marianne Medium"/>
              </a:rPr>
              <a:t>Logotype de référence</a:t>
            </a:r>
            <a:endParaRPr lang="fr-FR" dirty="0">
              <a:solidFill>
                <a:srgbClr val="E4136C"/>
              </a:solidFill>
            </a:endParaRPr>
          </a:p>
        </p:txBody>
      </p:sp>
      <p:sp>
        <p:nvSpPr>
          <p:cNvPr id="20" name="object 20"/>
          <p:cNvSpPr/>
          <p:nvPr/>
        </p:nvSpPr>
        <p:spPr>
          <a:xfrm>
            <a:off x="673100" y="1603134"/>
            <a:ext cx="1371697" cy="0"/>
          </a:xfrm>
          <a:custGeom>
            <a:avLst/>
            <a:gdLst/>
            <a:ahLst/>
            <a:cxnLst/>
            <a:rect l="l" t="t" r="r" b="b"/>
            <a:pathLst>
              <a:path w="2261870">
                <a:moveTo>
                  <a:pt x="0" y="0"/>
                </a:moveTo>
                <a:lnTo>
                  <a:pt x="2261711" y="0"/>
                </a:lnTo>
              </a:path>
            </a:pathLst>
          </a:custGeom>
          <a:ln w="52354">
            <a:solidFill>
              <a:srgbClr val="28265C"/>
            </a:solidFill>
          </a:ln>
        </p:spPr>
        <p:txBody>
          <a:bodyPr wrap="square" lIns="0" tIns="0" rIns="0" bIns="0" rtlCol="0"/>
          <a:lstStyle/>
          <a:p>
            <a:endParaRPr/>
          </a:p>
        </p:txBody>
      </p:sp>
      <p:sp>
        <p:nvSpPr>
          <p:cNvPr id="15" name="Rectangle 14">
            <a:extLst>
              <a:ext uri="{FF2B5EF4-FFF2-40B4-BE49-F238E27FC236}">
                <a16:creationId xmlns:a16="http://schemas.microsoft.com/office/drawing/2014/main" id="{1EC98F0D-F53B-C4B5-8C07-1C0A67D5BCB2}"/>
              </a:ext>
            </a:extLst>
          </p:cNvPr>
          <p:cNvSpPr/>
          <p:nvPr/>
        </p:nvSpPr>
        <p:spPr>
          <a:xfrm>
            <a:off x="11915576" y="-241"/>
            <a:ext cx="366859" cy="6858481"/>
          </a:xfrm>
          <a:prstGeom prst="rect">
            <a:avLst/>
          </a:prstGeom>
          <a:solidFill>
            <a:srgbClr val="2926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Espace réservé du numéro de diapositive 20">
            <a:extLst>
              <a:ext uri="{FF2B5EF4-FFF2-40B4-BE49-F238E27FC236}">
                <a16:creationId xmlns:a16="http://schemas.microsoft.com/office/drawing/2014/main" id="{6B08C99A-9AEA-0349-CBA7-72317990987C}"/>
              </a:ext>
            </a:extLst>
          </p:cNvPr>
          <p:cNvSpPr>
            <a:spLocks noGrp="1"/>
          </p:cNvSpPr>
          <p:nvPr>
            <p:ph type="sldNum" sz="quarter" idx="7"/>
          </p:nvPr>
        </p:nvSpPr>
        <p:spPr>
          <a:xfrm>
            <a:off x="9049011" y="6356350"/>
            <a:ext cx="2743200" cy="365125"/>
          </a:xfrm>
        </p:spPr>
        <p:txBody>
          <a:bodyPr/>
          <a:lstStyle/>
          <a:p>
            <a:fld id="{B6F15528-21DE-4FAA-801E-634DDDAF4B2B}" type="slidenum">
              <a:rPr lang="fr-FR" dirty="0">
                <a:solidFill>
                  <a:schemeClr val="tx1"/>
                </a:solidFill>
              </a:rPr>
              <a:t>2</a:t>
            </a:fld>
            <a:endParaRPr lang="fr-FR" dirty="0">
              <a:solidFill>
                <a:schemeClr val="tx1"/>
              </a:solidFill>
            </a:endParaRPr>
          </a:p>
        </p:txBody>
      </p:sp>
      <p:grpSp>
        <p:nvGrpSpPr>
          <p:cNvPr id="6" name="Groupe 5">
            <a:extLst>
              <a:ext uri="{FF2B5EF4-FFF2-40B4-BE49-F238E27FC236}">
                <a16:creationId xmlns:a16="http://schemas.microsoft.com/office/drawing/2014/main" id="{84F58FCF-00FB-6A3D-0635-7C1E449CD66E}"/>
              </a:ext>
            </a:extLst>
          </p:cNvPr>
          <p:cNvGrpSpPr/>
          <p:nvPr/>
        </p:nvGrpSpPr>
        <p:grpSpPr>
          <a:xfrm>
            <a:off x="273415" y="206530"/>
            <a:ext cx="1426301" cy="532245"/>
            <a:chOff x="273415" y="206530"/>
            <a:chExt cx="1426301" cy="532245"/>
          </a:xfrm>
        </p:grpSpPr>
        <p:pic>
          <p:nvPicPr>
            <p:cNvPr id="7" name="Graphique 6">
              <a:extLst>
                <a:ext uri="{FF2B5EF4-FFF2-40B4-BE49-F238E27FC236}">
                  <a16:creationId xmlns:a16="http://schemas.microsoft.com/office/drawing/2014/main" id="{7DAA1859-433D-F792-A9E6-D3A113F34DA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r="55074"/>
            <a:stretch/>
          </p:blipFill>
          <p:spPr>
            <a:xfrm>
              <a:off x="273415" y="206530"/>
              <a:ext cx="705153" cy="532245"/>
            </a:xfrm>
            <a:prstGeom prst="rect">
              <a:avLst/>
            </a:prstGeom>
          </p:spPr>
        </p:pic>
        <p:pic>
          <p:nvPicPr>
            <p:cNvPr id="9" name="Graphique 8">
              <a:extLst>
                <a:ext uri="{FF2B5EF4-FFF2-40B4-BE49-F238E27FC236}">
                  <a16:creationId xmlns:a16="http://schemas.microsoft.com/office/drawing/2014/main" id="{2F1BE5FF-5F6A-9D4B-F2B3-E11626BF7A0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43393"/>
            <a:stretch/>
          </p:blipFill>
          <p:spPr>
            <a:xfrm>
              <a:off x="978569" y="303353"/>
              <a:ext cx="721147" cy="432000"/>
            </a:xfrm>
            <a:prstGeom prst="rect">
              <a:avLst/>
            </a:prstGeom>
          </p:spPr>
        </p:pic>
      </p:grpSp>
      <p:pic>
        <p:nvPicPr>
          <p:cNvPr id="13" name="Image 12" descr="Une image contenant texte, capture d’écran, Police, diagramme&#10;&#10;Le contenu généré par l’IA peut être incorrect.">
            <a:extLst>
              <a:ext uri="{FF2B5EF4-FFF2-40B4-BE49-F238E27FC236}">
                <a16:creationId xmlns:a16="http://schemas.microsoft.com/office/drawing/2014/main" id="{F3862700-B175-FB09-C808-795E59EFA20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11147" y="2934192"/>
            <a:ext cx="8769706" cy="3507883"/>
          </a:xfrm>
          <a:prstGeom prst="rect">
            <a:avLst/>
          </a:prstGeom>
        </p:spPr>
      </p:pic>
      <p:sp>
        <p:nvSpPr>
          <p:cNvPr id="14" name="ZoneTexte 13">
            <a:extLst>
              <a:ext uri="{FF2B5EF4-FFF2-40B4-BE49-F238E27FC236}">
                <a16:creationId xmlns:a16="http://schemas.microsoft.com/office/drawing/2014/main" id="{65AB07D9-9ACE-3B02-5498-7A6C0ADDBF53}"/>
              </a:ext>
            </a:extLst>
          </p:cNvPr>
          <p:cNvSpPr txBox="1"/>
          <p:nvPr/>
        </p:nvSpPr>
        <p:spPr>
          <a:xfrm>
            <a:off x="606941" y="1853719"/>
            <a:ext cx="10823575" cy="815608"/>
          </a:xfrm>
          <a:prstGeom prst="rect">
            <a:avLst/>
          </a:prstGeom>
          <a:noFill/>
        </p:spPr>
        <p:txBody>
          <a:bodyPr wrap="square" rtlCol="0">
            <a:spAutoFit/>
          </a:bodyPr>
          <a:lstStyle/>
          <a:p>
            <a:r>
              <a:rPr lang="fr-FR" sz="1400" b="0" i="0" u="none" strike="noStrike" baseline="0" dirty="0">
                <a:latin typeface="Marianne" panose="02000000000000000000" pitchFamily="50" charset="0"/>
              </a:rPr>
              <a:t>Les seules modifications autorisées sont :</a:t>
            </a:r>
          </a:p>
          <a:p>
            <a:endParaRPr lang="fr-FR" sz="500" b="0" i="0" u="none" strike="noStrike" baseline="0" dirty="0">
              <a:latin typeface="Marianne" panose="02000000000000000000" pitchFamily="50" charset="0"/>
            </a:endParaRPr>
          </a:p>
          <a:p>
            <a:pPr marL="285750" indent="-285750">
              <a:buFont typeface="Arial" panose="020B0604020202020204" pitchFamily="34" charset="0"/>
              <a:buChar char="•"/>
            </a:pPr>
            <a:r>
              <a:rPr lang="fr-FR" sz="1400" dirty="0">
                <a:latin typeface="Marianne" panose="02000000000000000000" pitchFamily="50" charset="0"/>
              </a:rPr>
              <a:t>L</a:t>
            </a:r>
            <a:r>
              <a:rPr lang="fr-FR" sz="1400" b="0" i="0" u="none" strike="noStrike" baseline="0" dirty="0">
                <a:latin typeface="Marianne" panose="02000000000000000000" pitchFamily="50" charset="0"/>
              </a:rPr>
              <a:t>a suppression ou le remplacement du bloc « </a:t>
            </a:r>
            <a:r>
              <a:rPr lang="fr-FR" sz="1400" dirty="0">
                <a:latin typeface="Marianne" panose="02000000000000000000" pitchFamily="50" charset="0"/>
              </a:rPr>
              <a:t>R</a:t>
            </a:r>
            <a:r>
              <a:rPr lang="fr-FR" sz="1400" b="0" i="0" u="none" strike="noStrike" baseline="0" dirty="0">
                <a:latin typeface="Marianne" panose="02000000000000000000" pitchFamily="50" charset="0"/>
              </a:rPr>
              <a:t>ÉPUBLIQUE FRANÇAISE » ;</a:t>
            </a:r>
          </a:p>
          <a:p>
            <a:pPr marL="285750" indent="-285750">
              <a:buFont typeface="Arial" panose="020B0604020202020204" pitchFamily="34" charset="0"/>
              <a:buChar char="•"/>
            </a:pPr>
            <a:r>
              <a:rPr lang="fr-FR" sz="1400" dirty="0">
                <a:latin typeface="Marianne" panose="02000000000000000000" pitchFamily="50" charset="0"/>
              </a:rPr>
              <a:t>Le changement de couleur du logo CLEMI, selon les modalités précisées en page 4.</a:t>
            </a:r>
            <a:endParaRPr lang="fr-FR" sz="1200" b="1" dirty="0">
              <a:latin typeface="Marianne" panose="02000000000000000000" pitchFamily="50"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270D98-8BF2-C635-6E88-BEC53F668DAF}"/>
            </a:ext>
          </a:extLst>
        </p:cNvPr>
        <p:cNvGrpSpPr/>
        <p:nvPr/>
      </p:nvGrpSpPr>
      <p:grpSpPr>
        <a:xfrm>
          <a:off x="0" y="0"/>
          <a:ext cx="0" cy="0"/>
          <a:chOff x="0" y="0"/>
          <a:chExt cx="0" cy="0"/>
        </a:xfrm>
      </p:grpSpPr>
      <p:sp>
        <p:nvSpPr>
          <p:cNvPr id="19" name="object 19">
            <a:extLst>
              <a:ext uri="{FF2B5EF4-FFF2-40B4-BE49-F238E27FC236}">
                <a16:creationId xmlns:a16="http://schemas.microsoft.com/office/drawing/2014/main" id="{38E70ACB-D56C-B31D-E0EB-C17A2AA0605E}"/>
              </a:ext>
            </a:extLst>
          </p:cNvPr>
          <p:cNvSpPr txBox="1">
            <a:spLocks noGrp="1"/>
          </p:cNvSpPr>
          <p:nvPr>
            <p:ph type="title"/>
          </p:nvPr>
        </p:nvSpPr>
        <p:spPr>
          <a:xfrm>
            <a:off x="665451" y="1026484"/>
            <a:ext cx="3875222" cy="365031"/>
          </a:xfrm>
          <a:prstGeom prst="rect">
            <a:avLst/>
          </a:prstGeom>
        </p:spPr>
        <p:txBody>
          <a:bodyPr vert="horz" wrap="square" lIns="0" tIns="39175" rIns="0" bIns="0" rtlCol="0">
            <a:spAutoFit/>
          </a:bodyPr>
          <a:lstStyle/>
          <a:p>
            <a:pPr marL="7620">
              <a:spcBef>
                <a:spcPts val="64"/>
              </a:spcBef>
            </a:pPr>
            <a:r>
              <a:rPr lang="fr-FR" sz="2350" dirty="0">
                <a:solidFill>
                  <a:srgbClr val="E4136C"/>
                </a:solidFill>
                <a:latin typeface="Marianne Medium"/>
              </a:rPr>
              <a:t>Couleurs</a:t>
            </a:r>
            <a:endParaRPr lang="fr-FR" dirty="0">
              <a:solidFill>
                <a:srgbClr val="E4136C"/>
              </a:solidFill>
            </a:endParaRPr>
          </a:p>
        </p:txBody>
      </p:sp>
      <p:sp>
        <p:nvSpPr>
          <p:cNvPr id="20" name="object 20">
            <a:extLst>
              <a:ext uri="{FF2B5EF4-FFF2-40B4-BE49-F238E27FC236}">
                <a16:creationId xmlns:a16="http://schemas.microsoft.com/office/drawing/2014/main" id="{7AD47906-C780-A0FE-C258-C1966EFDA74B}"/>
              </a:ext>
            </a:extLst>
          </p:cNvPr>
          <p:cNvSpPr/>
          <p:nvPr/>
        </p:nvSpPr>
        <p:spPr>
          <a:xfrm>
            <a:off x="673100" y="1603134"/>
            <a:ext cx="1371697" cy="0"/>
          </a:xfrm>
          <a:custGeom>
            <a:avLst/>
            <a:gdLst/>
            <a:ahLst/>
            <a:cxnLst/>
            <a:rect l="l" t="t" r="r" b="b"/>
            <a:pathLst>
              <a:path w="2261870">
                <a:moveTo>
                  <a:pt x="0" y="0"/>
                </a:moveTo>
                <a:lnTo>
                  <a:pt x="2261711" y="0"/>
                </a:lnTo>
              </a:path>
            </a:pathLst>
          </a:custGeom>
          <a:ln w="52354">
            <a:solidFill>
              <a:srgbClr val="28265C"/>
            </a:solidFill>
          </a:ln>
        </p:spPr>
        <p:txBody>
          <a:bodyPr wrap="square" lIns="0" tIns="0" rIns="0" bIns="0" rtlCol="0"/>
          <a:lstStyle/>
          <a:p>
            <a:endParaRPr/>
          </a:p>
        </p:txBody>
      </p:sp>
      <p:sp>
        <p:nvSpPr>
          <p:cNvPr id="15" name="Rectangle 14">
            <a:extLst>
              <a:ext uri="{FF2B5EF4-FFF2-40B4-BE49-F238E27FC236}">
                <a16:creationId xmlns:a16="http://schemas.microsoft.com/office/drawing/2014/main" id="{B8D3FD9C-5FF0-0503-E47D-0F49E097A638}"/>
              </a:ext>
            </a:extLst>
          </p:cNvPr>
          <p:cNvSpPr/>
          <p:nvPr/>
        </p:nvSpPr>
        <p:spPr>
          <a:xfrm>
            <a:off x="11915576" y="-241"/>
            <a:ext cx="366859" cy="6858481"/>
          </a:xfrm>
          <a:prstGeom prst="rect">
            <a:avLst/>
          </a:prstGeom>
          <a:solidFill>
            <a:srgbClr val="2926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Espace réservé du numéro de diapositive 20">
            <a:extLst>
              <a:ext uri="{FF2B5EF4-FFF2-40B4-BE49-F238E27FC236}">
                <a16:creationId xmlns:a16="http://schemas.microsoft.com/office/drawing/2014/main" id="{E7E8D365-B1C8-BE7D-9C16-5655DB7A1A06}"/>
              </a:ext>
            </a:extLst>
          </p:cNvPr>
          <p:cNvSpPr>
            <a:spLocks noGrp="1"/>
          </p:cNvSpPr>
          <p:nvPr>
            <p:ph type="sldNum" sz="quarter" idx="7"/>
          </p:nvPr>
        </p:nvSpPr>
        <p:spPr>
          <a:xfrm>
            <a:off x="9049011" y="6356350"/>
            <a:ext cx="2743200" cy="365125"/>
          </a:xfrm>
        </p:spPr>
        <p:txBody>
          <a:bodyPr/>
          <a:lstStyle/>
          <a:p>
            <a:fld id="{B6F15528-21DE-4FAA-801E-634DDDAF4B2B}" type="slidenum">
              <a:rPr lang="fr-FR" dirty="0">
                <a:solidFill>
                  <a:schemeClr val="tx1"/>
                </a:solidFill>
              </a:rPr>
              <a:t>3</a:t>
            </a:fld>
            <a:endParaRPr lang="fr-FR" dirty="0">
              <a:solidFill>
                <a:schemeClr val="tx1"/>
              </a:solidFill>
            </a:endParaRPr>
          </a:p>
        </p:txBody>
      </p:sp>
      <p:grpSp>
        <p:nvGrpSpPr>
          <p:cNvPr id="6" name="Groupe 5">
            <a:extLst>
              <a:ext uri="{FF2B5EF4-FFF2-40B4-BE49-F238E27FC236}">
                <a16:creationId xmlns:a16="http://schemas.microsoft.com/office/drawing/2014/main" id="{4530A6C4-F42E-D058-B706-06300CFA9664}"/>
              </a:ext>
            </a:extLst>
          </p:cNvPr>
          <p:cNvGrpSpPr/>
          <p:nvPr/>
        </p:nvGrpSpPr>
        <p:grpSpPr>
          <a:xfrm>
            <a:off x="273415" y="206530"/>
            <a:ext cx="1426301" cy="532245"/>
            <a:chOff x="273415" y="206530"/>
            <a:chExt cx="1426301" cy="532245"/>
          </a:xfrm>
        </p:grpSpPr>
        <p:pic>
          <p:nvPicPr>
            <p:cNvPr id="7" name="Graphique 6">
              <a:extLst>
                <a:ext uri="{FF2B5EF4-FFF2-40B4-BE49-F238E27FC236}">
                  <a16:creationId xmlns:a16="http://schemas.microsoft.com/office/drawing/2014/main" id="{741CCF00-261B-874C-10F9-A02C1500382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r="55074"/>
            <a:stretch/>
          </p:blipFill>
          <p:spPr>
            <a:xfrm>
              <a:off x="273415" y="206530"/>
              <a:ext cx="705153" cy="532245"/>
            </a:xfrm>
            <a:prstGeom prst="rect">
              <a:avLst/>
            </a:prstGeom>
          </p:spPr>
        </p:pic>
        <p:pic>
          <p:nvPicPr>
            <p:cNvPr id="9" name="Graphique 8">
              <a:extLst>
                <a:ext uri="{FF2B5EF4-FFF2-40B4-BE49-F238E27FC236}">
                  <a16:creationId xmlns:a16="http://schemas.microsoft.com/office/drawing/2014/main" id="{56AB4D95-8820-F923-E755-376FF0562BC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43393"/>
            <a:stretch/>
          </p:blipFill>
          <p:spPr>
            <a:xfrm>
              <a:off x="978569" y="303353"/>
              <a:ext cx="721147" cy="432000"/>
            </a:xfrm>
            <a:prstGeom prst="rect">
              <a:avLst/>
            </a:prstGeom>
          </p:spPr>
        </p:pic>
      </p:grpSp>
      <p:pic>
        <p:nvPicPr>
          <p:cNvPr id="11" name="Image 10" descr="Une image contenant Police, Graphique, texte, graphisme&#10;&#10;Le contenu généré par l’IA peut être incorrect.">
            <a:extLst>
              <a:ext uri="{FF2B5EF4-FFF2-40B4-BE49-F238E27FC236}">
                <a16:creationId xmlns:a16="http://schemas.microsoft.com/office/drawing/2014/main" id="{9638C6AB-D69D-4722-04A4-D94AD86479A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5451" y="2980534"/>
            <a:ext cx="3706567" cy="1985072"/>
          </a:xfrm>
          <a:prstGeom prst="rect">
            <a:avLst/>
          </a:prstGeom>
        </p:spPr>
      </p:pic>
      <p:cxnSp>
        <p:nvCxnSpPr>
          <p:cNvPr id="18" name="Connecteur droit 17">
            <a:extLst>
              <a:ext uri="{FF2B5EF4-FFF2-40B4-BE49-F238E27FC236}">
                <a16:creationId xmlns:a16="http://schemas.microsoft.com/office/drawing/2014/main" id="{684A6488-C442-FC50-C924-43D2E6C52320}"/>
              </a:ext>
            </a:extLst>
          </p:cNvPr>
          <p:cNvCxnSpPr>
            <a:cxnSpLocks/>
          </p:cNvCxnSpPr>
          <p:nvPr/>
        </p:nvCxnSpPr>
        <p:spPr>
          <a:xfrm flipV="1">
            <a:off x="3248025" y="1686260"/>
            <a:ext cx="0" cy="1390650"/>
          </a:xfrm>
          <a:prstGeom prst="line">
            <a:avLst/>
          </a:prstGeom>
        </p:spPr>
        <p:style>
          <a:lnRef idx="2">
            <a:schemeClr val="accent1"/>
          </a:lnRef>
          <a:fillRef idx="0">
            <a:schemeClr val="accent1"/>
          </a:fillRef>
          <a:effectRef idx="1">
            <a:schemeClr val="accent1"/>
          </a:effectRef>
          <a:fontRef idx="minor">
            <a:schemeClr val="tx1"/>
          </a:fontRef>
        </p:style>
      </p:cxnSp>
      <p:cxnSp>
        <p:nvCxnSpPr>
          <p:cNvPr id="35" name="Connecteur droit avec flèche 34">
            <a:extLst>
              <a:ext uri="{FF2B5EF4-FFF2-40B4-BE49-F238E27FC236}">
                <a16:creationId xmlns:a16="http://schemas.microsoft.com/office/drawing/2014/main" id="{57DF06C1-9CF3-1168-FA0C-3A2CA7383528}"/>
              </a:ext>
            </a:extLst>
          </p:cNvPr>
          <p:cNvCxnSpPr/>
          <p:nvPr/>
        </p:nvCxnSpPr>
        <p:spPr>
          <a:xfrm>
            <a:off x="3248025" y="1695450"/>
            <a:ext cx="263842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6" name="Rectangle 35">
            <a:extLst>
              <a:ext uri="{FF2B5EF4-FFF2-40B4-BE49-F238E27FC236}">
                <a16:creationId xmlns:a16="http://schemas.microsoft.com/office/drawing/2014/main" id="{C7E6804E-8153-FBDD-5624-C07C266BF320}"/>
              </a:ext>
            </a:extLst>
          </p:cNvPr>
          <p:cNvSpPr/>
          <p:nvPr/>
        </p:nvSpPr>
        <p:spPr>
          <a:xfrm>
            <a:off x="6096000" y="1391515"/>
            <a:ext cx="1447800" cy="637307"/>
          </a:xfrm>
          <a:prstGeom prst="rect">
            <a:avLst/>
          </a:prstGeom>
          <a:solidFill>
            <a:srgbClr val="E40D6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Rectangle 36">
            <a:extLst>
              <a:ext uri="{FF2B5EF4-FFF2-40B4-BE49-F238E27FC236}">
                <a16:creationId xmlns:a16="http://schemas.microsoft.com/office/drawing/2014/main" id="{7DEF5ABE-11C1-7392-1A4F-C6016775B374}"/>
              </a:ext>
            </a:extLst>
          </p:cNvPr>
          <p:cNvSpPr/>
          <p:nvPr/>
        </p:nvSpPr>
        <p:spPr>
          <a:xfrm>
            <a:off x="6096000" y="3037683"/>
            <a:ext cx="1447800" cy="637307"/>
          </a:xfrm>
          <a:prstGeom prst="rect">
            <a:avLst/>
          </a:prstGeom>
          <a:solidFill>
            <a:srgbClr val="F8B1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37">
            <a:extLst>
              <a:ext uri="{FF2B5EF4-FFF2-40B4-BE49-F238E27FC236}">
                <a16:creationId xmlns:a16="http://schemas.microsoft.com/office/drawing/2014/main" id="{1FB8C259-8B7A-7E0C-D04B-7AA1B5C06CA5}"/>
              </a:ext>
            </a:extLst>
          </p:cNvPr>
          <p:cNvSpPr/>
          <p:nvPr/>
        </p:nvSpPr>
        <p:spPr>
          <a:xfrm>
            <a:off x="6096000" y="4829178"/>
            <a:ext cx="1447800" cy="637307"/>
          </a:xfrm>
          <a:prstGeom prst="rect">
            <a:avLst/>
          </a:prstGeom>
          <a:solidFill>
            <a:srgbClr val="2926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9" name="Connecteur droit 38">
            <a:extLst>
              <a:ext uri="{FF2B5EF4-FFF2-40B4-BE49-F238E27FC236}">
                <a16:creationId xmlns:a16="http://schemas.microsoft.com/office/drawing/2014/main" id="{E206AE69-A208-44C4-F641-0C490099D5F8}"/>
              </a:ext>
            </a:extLst>
          </p:cNvPr>
          <p:cNvCxnSpPr>
            <a:cxnSpLocks/>
          </p:cNvCxnSpPr>
          <p:nvPr/>
        </p:nvCxnSpPr>
        <p:spPr>
          <a:xfrm flipV="1">
            <a:off x="3248025" y="5008950"/>
            <a:ext cx="0" cy="223837"/>
          </a:xfrm>
          <a:prstGeom prst="line">
            <a:avLst/>
          </a:prstGeom>
        </p:spPr>
        <p:style>
          <a:lnRef idx="2">
            <a:schemeClr val="accent1"/>
          </a:lnRef>
          <a:fillRef idx="0">
            <a:schemeClr val="accent1"/>
          </a:fillRef>
          <a:effectRef idx="1">
            <a:schemeClr val="accent1"/>
          </a:effectRef>
          <a:fontRef idx="minor">
            <a:schemeClr val="tx1"/>
          </a:fontRef>
        </p:style>
      </p:cxnSp>
      <p:cxnSp>
        <p:nvCxnSpPr>
          <p:cNvPr id="41" name="Connecteur droit avec flèche 40">
            <a:extLst>
              <a:ext uri="{FF2B5EF4-FFF2-40B4-BE49-F238E27FC236}">
                <a16:creationId xmlns:a16="http://schemas.microsoft.com/office/drawing/2014/main" id="{91C75171-8441-8935-D49F-5C552D9522CF}"/>
              </a:ext>
            </a:extLst>
          </p:cNvPr>
          <p:cNvCxnSpPr>
            <a:cxnSpLocks/>
          </p:cNvCxnSpPr>
          <p:nvPr/>
        </p:nvCxnSpPr>
        <p:spPr>
          <a:xfrm>
            <a:off x="3248025" y="5223597"/>
            <a:ext cx="2647993"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7" name="Connecteur droit avec flèche 46">
            <a:extLst>
              <a:ext uri="{FF2B5EF4-FFF2-40B4-BE49-F238E27FC236}">
                <a16:creationId xmlns:a16="http://schemas.microsoft.com/office/drawing/2014/main" id="{60A7719F-75C0-192C-7347-1DB1BF9130BC}"/>
              </a:ext>
            </a:extLst>
          </p:cNvPr>
          <p:cNvCxnSpPr>
            <a:cxnSpLocks/>
          </p:cNvCxnSpPr>
          <p:nvPr/>
        </p:nvCxnSpPr>
        <p:spPr>
          <a:xfrm>
            <a:off x="4824724" y="3357360"/>
            <a:ext cx="113562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9" name="Connecteur droit 48">
            <a:extLst>
              <a:ext uri="{FF2B5EF4-FFF2-40B4-BE49-F238E27FC236}">
                <a16:creationId xmlns:a16="http://schemas.microsoft.com/office/drawing/2014/main" id="{753BE467-4036-F235-D0FC-98868A7FA51E}"/>
              </a:ext>
            </a:extLst>
          </p:cNvPr>
          <p:cNvCxnSpPr>
            <a:cxnSpLocks/>
          </p:cNvCxnSpPr>
          <p:nvPr/>
        </p:nvCxnSpPr>
        <p:spPr>
          <a:xfrm flipV="1">
            <a:off x="4824724" y="3117564"/>
            <a:ext cx="0" cy="247105"/>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Connecteur droit 49">
            <a:extLst>
              <a:ext uri="{FF2B5EF4-FFF2-40B4-BE49-F238E27FC236}">
                <a16:creationId xmlns:a16="http://schemas.microsoft.com/office/drawing/2014/main" id="{5AA1DB63-0D12-F00C-5052-BAAA061FE82D}"/>
              </a:ext>
            </a:extLst>
          </p:cNvPr>
          <p:cNvCxnSpPr>
            <a:cxnSpLocks/>
          </p:cNvCxnSpPr>
          <p:nvPr/>
        </p:nvCxnSpPr>
        <p:spPr>
          <a:xfrm>
            <a:off x="4447684" y="3117564"/>
            <a:ext cx="386230" cy="0"/>
          </a:xfrm>
          <a:prstGeom prst="line">
            <a:avLst/>
          </a:prstGeom>
        </p:spPr>
        <p:style>
          <a:lnRef idx="2">
            <a:schemeClr val="accent1"/>
          </a:lnRef>
          <a:fillRef idx="0">
            <a:schemeClr val="accent1"/>
          </a:fillRef>
          <a:effectRef idx="1">
            <a:schemeClr val="accent1"/>
          </a:effectRef>
          <a:fontRef idx="minor">
            <a:schemeClr val="tx1"/>
          </a:fontRef>
        </p:style>
      </p:cxnSp>
      <p:sp>
        <p:nvSpPr>
          <p:cNvPr id="58" name="ZoneTexte 57">
            <a:extLst>
              <a:ext uri="{FF2B5EF4-FFF2-40B4-BE49-F238E27FC236}">
                <a16:creationId xmlns:a16="http://schemas.microsoft.com/office/drawing/2014/main" id="{38EF0DFA-D510-AE4F-EBB2-56D4A3280EEA}"/>
              </a:ext>
            </a:extLst>
          </p:cNvPr>
          <p:cNvSpPr txBox="1"/>
          <p:nvPr/>
        </p:nvSpPr>
        <p:spPr>
          <a:xfrm>
            <a:off x="6083746" y="1052961"/>
            <a:ext cx="1447800" cy="338554"/>
          </a:xfrm>
          <a:prstGeom prst="rect">
            <a:avLst/>
          </a:prstGeom>
          <a:noFill/>
        </p:spPr>
        <p:txBody>
          <a:bodyPr wrap="square" rtlCol="0">
            <a:spAutoFit/>
          </a:bodyPr>
          <a:lstStyle/>
          <a:p>
            <a:pPr algn="ctr"/>
            <a:r>
              <a:rPr lang="fr-FR" sz="1600" b="1" dirty="0">
                <a:latin typeface="Marianne" panose="02000000000000000000" pitchFamily="50" charset="0"/>
              </a:rPr>
              <a:t>#E40D6A</a:t>
            </a:r>
          </a:p>
        </p:txBody>
      </p:sp>
      <p:sp>
        <p:nvSpPr>
          <p:cNvPr id="59" name="ZoneTexte 58">
            <a:extLst>
              <a:ext uri="{FF2B5EF4-FFF2-40B4-BE49-F238E27FC236}">
                <a16:creationId xmlns:a16="http://schemas.microsoft.com/office/drawing/2014/main" id="{0F533746-CA2B-8CA2-4E80-F9231DAEFB85}"/>
              </a:ext>
            </a:extLst>
          </p:cNvPr>
          <p:cNvSpPr txBox="1"/>
          <p:nvPr/>
        </p:nvSpPr>
        <p:spPr>
          <a:xfrm>
            <a:off x="6096000" y="2699129"/>
            <a:ext cx="1447800" cy="338554"/>
          </a:xfrm>
          <a:prstGeom prst="rect">
            <a:avLst/>
          </a:prstGeom>
          <a:noFill/>
        </p:spPr>
        <p:txBody>
          <a:bodyPr wrap="square" rtlCol="0">
            <a:spAutoFit/>
          </a:bodyPr>
          <a:lstStyle/>
          <a:p>
            <a:pPr algn="ctr"/>
            <a:r>
              <a:rPr lang="fr-FR" sz="1600" b="1" dirty="0">
                <a:latin typeface="Marianne" panose="02000000000000000000" pitchFamily="50" charset="0"/>
              </a:rPr>
              <a:t>#F8B133</a:t>
            </a:r>
          </a:p>
        </p:txBody>
      </p:sp>
      <p:sp>
        <p:nvSpPr>
          <p:cNvPr id="60" name="ZoneTexte 59">
            <a:extLst>
              <a:ext uri="{FF2B5EF4-FFF2-40B4-BE49-F238E27FC236}">
                <a16:creationId xmlns:a16="http://schemas.microsoft.com/office/drawing/2014/main" id="{0B0A8BD3-553C-67D7-7A9F-BCD4EF54386D}"/>
              </a:ext>
            </a:extLst>
          </p:cNvPr>
          <p:cNvSpPr txBox="1"/>
          <p:nvPr/>
        </p:nvSpPr>
        <p:spPr>
          <a:xfrm>
            <a:off x="6096000" y="4490624"/>
            <a:ext cx="1447800" cy="338554"/>
          </a:xfrm>
          <a:prstGeom prst="rect">
            <a:avLst/>
          </a:prstGeom>
          <a:noFill/>
        </p:spPr>
        <p:txBody>
          <a:bodyPr wrap="square" rtlCol="0">
            <a:spAutoFit/>
          </a:bodyPr>
          <a:lstStyle/>
          <a:p>
            <a:pPr algn="ctr"/>
            <a:r>
              <a:rPr lang="fr-FR" sz="1600" b="1" dirty="0">
                <a:latin typeface="Marianne" panose="02000000000000000000" pitchFamily="50" charset="0"/>
              </a:rPr>
              <a:t>#29265B</a:t>
            </a:r>
          </a:p>
        </p:txBody>
      </p:sp>
      <p:graphicFrame>
        <p:nvGraphicFramePr>
          <p:cNvPr id="61" name="Tableau 60">
            <a:extLst>
              <a:ext uri="{FF2B5EF4-FFF2-40B4-BE49-F238E27FC236}">
                <a16:creationId xmlns:a16="http://schemas.microsoft.com/office/drawing/2014/main" id="{3A1F4B04-9910-9E4F-647E-9A4DB3CF59EF}"/>
              </a:ext>
            </a:extLst>
          </p:cNvPr>
          <p:cNvGraphicFramePr>
            <a:graphicFrameLocks noGrp="1"/>
          </p:cNvGraphicFramePr>
          <p:nvPr>
            <p:extLst>
              <p:ext uri="{D42A27DB-BD31-4B8C-83A1-F6EECF244321}">
                <p14:modId xmlns:p14="http://schemas.microsoft.com/office/powerpoint/2010/main" val="366772542"/>
              </p:ext>
            </p:extLst>
          </p:nvPr>
        </p:nvGraphicFramePr>
        <p:xfrm>
          <a:off x="8342304" y="1130000"/>
          <a:ext cx="1223043" cy="1112520"/>
        </p:xfrm>
        <a:graphic>
          <a:graphicData uri="http://schemas.openxmlformats.org/drawingml/2006/table">
            <a:tbl>
              <a:tblPr bandRow="1">
                <a:tableStyleId>{5C22544A-7EE6-4342-B048-85BDC9FD1C3A}</a:tableStyleId>
              </a:tblPr>
              <a:tblGrid>
                <a:gridCol w="1223043">
                  <a:extLst>
                    <a:ext uri="{9D8B030D-6E8A-4147-A177-3AD203B41FA5}">
                      <a16:colId xmlns:a16="http://schemas.microsoft.com/office/drawing/2014/main" val="1437717364"/>
                    </a:ext>
                  </a:extLst>
                </a:gridCol>
              </a:tblGrid>
              <a:tr h="370840">
                <a:tc>
                  <a:txBody>
                    <a:bodyPr/>
                    <a:lstStyle/>
                    <a:p>
                      <a:r>
                        <a:rPr lang="fr-FR" b="1" dirty="0">
                          <a:latin typeface="Marianne" panose="02000000000000000000" pitchFamily="50" charset="0"/>
                        </a:rPr>
                        <a:t>R : </a:t>
                      </a:r>
                      <a:r>
                        <a:rPr lang="fr-FR" b="0" dirty="0">
                          <a:latin typeface="Marianne" panose="02000000000000000000" pitchFamily="50" charset="0"/>
                        </a:rPr>
                        <a:t>228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7330348"/>
                  </a:ext>
                </a:extLst>
              </a:tr>
              <a:tr h="370840">
                <a:tc>
                  <a:txBody>
                    <a:bodyPr/>
                    <a:lstStyle/>
                    <a:p>
                      <a:r>
                        <a:rPr lang="fr-FR" b="1" dirty="0">
                          <a:latin typeface="Marianne" panose="02000000000000000000" pitchFamily="50" charset="0"/>
                        </a:rPr>
                        <a:t>V : </a:t>
                      </a:r>
                      <a:r>
                        <a:rPr lang="fr-FR" b="0" dirty="0">
                          <a:latin typeface="Marianne" panose="02000000000000000000" pitchFamily="50" charset="0"/>
                        </a:rPr>
                        <a:t>13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94276403"/>
                  </a:ext>
                </a:extLst>
              </a:tr>
              <a:tr h="370840">
                <a:tc>
                  <a:txBody>
                    <a:bodyPr/>
                    <a:lstStyle/>
                    <a:p>
                      <a:r>
                        <a:rPr lang="fr-FR" b="1" dirty="0">
                          <a:latin typeface="Marianne" panose="02000000000000000000" pitchFamily="50" charset="0"/>
                        </a:rPr>
                        <a:t>B : </a:t>
                      </a:r>
                      <a:r>
                        <a:rPr lang="fr-FR" b="0" dirty="0">
                          <a:latin typeface="Marianne" panose="02000000000000000000" pitchFamily="50" charset="0"/>
                        </a:rPr>
                        <a:t>106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59893758"/>
                  </a:ext>
                </a:extLst>
              </a:tr>
            </a:tbl>
          </a:graphicData>
        </a:graphic>
      </p:graphicFrame>
      <p:graphicFrame>
        <p:nvGraphicFramePr>
          <p:cNvPr id="62" name="Tableau 61">
            <a:extLst>
              <a:ext uri="{FF2B5EF4-FFF2-40B4-BE49-F238E27FC236}">
                <a16:creationId xmlns:a16="http://schemas.microsoft.com/office/drawing/2014/main" id="{D9398286-E942-963F-105D-04EB068672C2}"/>
              </a:ext>
            </a:extLst>
          </p:cNvPr>
          <p:cNvGraphicFramePr>
            <a:graphicFrameLocks noGrp="1"/>
          </p:cNvGraphicFramePr>
          <p:nvPr>
            <p:extLst>
              <p:ext uri="{D42A27DB-BD31-4B8C-83A1-F6EECF244321}">
                <p14:modId xmlns:p14="http://schemas.microsoft.com/office/powerpoint/2010/main" val="2594801160"/>
              </p:ext>
            </p:extLst>
          </p:nvPr>
        </p:nvGraphicFramePr>
        <p:xfrm>
          <a:off x="8335408" y="2800076"/>
          <a:ext cx="1223043" cy="1112520"/>
        </p:xfrm>
        <a:graphic>
          <a:graphicData uri="http://schemas.openxmlformats.org/drawingml/2006/table">
            <a:tbl>
              <a:tblPr bandRow="1">
                <a:tableStyleId>{5C22544A-7EE6-4342-B048-85BDC9FD1C3A}</a:tableStyleId>
              </a:tblPr>
              <a:tblGrid>
                <a:gridCol w="1223043">
                  <a:extLst>
                    <a:ext uri="{9D8B030D-6E8A-4147-A177-3AD203B41FA5}">
                      <a16:colId xmlns:a16="http://schemas.microsoft.com/office/drawing/2014/main" val="1437717364"/>
                    </a:ext>
                  </a:extLst>
                </a:gridCol>
              </a:tblGrid>
              <a:tr h="370840">
                <a:tc>
                  <a:txBody>
                    <a:bodyPr/>
                    <a:lstStyle/>
                    <a:p>
                      <a:r>
                        <a:rPr lang="fr-FR" b="1" dirty="0">
                          <a:latin typeface="Marianne" panose="02000000000000000000" pitchFamily="50" charset="0"/>
                        </a:rPr>
                        <a:t>R : </a:t>
                      </a:r>
                      <a:r>
                        <a:rPr lang="fr-FR" b="0" dirty="0">
                          <a:latin typeface="Marianne" panose="02000000000000000000" pitchFamily="50" charset="0"/>
                        </a:rPr>
                        <a:t>248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7330348"/>
                  </a:ext>
                </a:extLst>
              </a:tr>
              <a:tr h="370840">
                <a:tc>
                  <a:txBody>
                    <a:bodyPr/>
                    <a:lstStyle/>
                    <a:p>
                      <a:r>
                        <a:rPr lang="fr-FR" b="1" dirty="0">
                          <a:latin typeface="Marianne" panose="02000000000000000000" pitchFamily="50" charset="0"/>
                        </a:rPr>
                        <a:t>V : </a:t>
                      </a:r>
                      <a:r>
                        <a:rPr lang="fr-FR" b="0" dirty="0">
                          <a:latin typeface="Marianne" panose="02000000000000000000" pitchFamily="50" charset="0"/>
                        </a:rPr>
                        <a:t>177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94276403"/>
                  </a:ext>
                </a:extLst>
              </a:tr>
              <a:tr h="370840">
                <a:tc>
                  <a:txBody>
                    <a:bodyPr/>
                    <a:lstStyle/>
                    <a:p>
                      <a:r>
                        <a:rPr lang="fr-FR" b="1" dirty="0">
                          <a:latin typeface="Marianne" panose="02000000000000000000" pitchFamily="50" charset="0"/>
                        </a:rPr>
                        <a:t>B : </a:t>
                      </a:r>
                      <a:r>
                        <a:rPr lang="fr-FR" b="0" dirty="0">
                          <a:latin typeface="Marianne" panose="02000000000000000000" pitchFamily="50" charset="0"/>
                        </a:rPr>
                        <a:t>51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59893758"/>
                  </a:ext>
                </a:extLst>
              </a:tr>
            </a:tbl>
          </a:graphicData>
        </a:graphic>
      </p:graphicFrame>
      <p:graphicFrame>
        <p:nvGraphicFramePr>
          <p:cNvPr id="63" name="Tableau 62">
            <a:extLst>
              <a:ext uri="{FF2B5EF4-FFF2-40B4-BE49-F238E27FC236}">
                <a16:creationId xmlns:a16="http://schemas.microsoft.com/office/drawing/2014/main" id="{6B31EF98-E75E-054E-5690-CFEDA95D77C3}"/>
              </a:ext>
            </a:extLst>
          </p:cNvPr>
          <p:cNvGraphicFramePr>
            <a:graphicFrameLocks noGrp="1"/>
          </p:cNvGraphicFramePr>
          <p:nvPr>
            <p:extLst>
              <p:ext uri="{D42A27DB-BD31-4B8C-83A1-F6EECF244321}">
                <p14:modId xmlns:p14="http://schemas.microsoft.com/office/powerpoint/2010/main" val="3951624345"/>
              </p:ext>
            </p:extLst>
          </p:nvPr>
        </p:nvGraphicFramePr>
        <p:xfrm>
          <a:off x="8342304" y="4564608"/>
          <a:ext cx="1223043" cy="1112520"/>
        </p:xfrm>
        <a:graphic>
          <a:graphicData uri="http://schemas.openxmlformats.org/drawingml/2006/table">
            <a:tbl>
              <a:tblPr bandRow="1">
                <a:tableStyleId>{5C22544A-7EE6-4342-B048-85BDC9FD1C3A}</a:tableStyleId>
              </a:tblPr>
              <a:tblGrid>
                <a:gridCol w="1223043">
                  <a:extLst>
                    <a:ext uri="{9D8B030D-6E8A-4147-A177-3AD203B41FA5}">
                      <a16:colId xmlns:a16="http://schemas.microsoft.com/office/drawing/2014/main" val="1437717364"/>
                    </a:ext>
                  </a:extLst>
                </a:gridCol>
              </a:tblGrid>
              <a:tr h="370840">
                <a:tc>
                  <a:txBody>
                    <a:bodyPr/>
                    <a:lstStyle/>
                    <a:p>
                      <a:r>
                        <a:rPr lang="fr-FR" b="1" dirty="0">
                          <a:latin typeface="Marianne" panose="02000000000000000000" pitchFamily="50" charset="0"/>
                        </a:rPr>
                        <a:t>R : </a:t>
                      </a:r>
                      <a:r>
                        <a:rPr lang="fr-FR" b="0" dirty="0">
                          <a:latin typeface="Marianne" panose="02000000000000000000" pitchFamily="50" charset="0"/>
                        </a:rPr>
                        <a:t>41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7330348"/>
                  </a:ext>
                </a:extLst>
              </a:tr>
              <a:tr h="370840">
                <a:tc>
                  <a:txBody>
                    <a:bodyPr/>
                    <a:lstStyle/>
                    <a:p>
                      <a:r>
                        <a:rPr lang="fr-FR" b="1" dirty="0">
                          <a:latin typeface="Marianne" panose="02000000000000000000" pitchFamily="50" charset="0"/>
                        </a:rPr>
                        <a:t>V : </a:t>
                      </a:r>
                      <a:r>
                        <a:rPr lang="fr-FR" b="0" dirty="0">
                          <a:latin typeface="Marianne" panose="02000000000000000000" pitchFamily="50" charset="0"/>
                        </a:rPr>
                        <a:t>38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94276403"/>
                  </a:ext>
                </a:extLst>
              </a:tr>
              <a:tr h="370840">
                <a:tc>
                  <a:txBody>
                    <a:bodyPr/>
                    <a:lstStyle/>
                    <a:p>
                      <a:r>
                        <a:rPr lang="fr-FR" b="1" dirty="0">
                          <a:latin typeface="Marianne" panose="02000000000000000000" pitchFamily="50" charset="0"/>
                        </a:rPr>
                        <a:t>B : </a:t>
                      </a:r>
                      <a:r>
                        <a:rPr lang="fr-FR" b="0" dirty="0">
                          <a:latin typeface="Marianne" panose="02000000000000000000" pitchFamily="50" charset="0"/>
                        </a:rPr>
                        <a:t>91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59893758"/>
                  </a:ext>
                </a:extLst>
              </a:tr>
            </a:tbl>
          </a:graphicData>
        </a:graphic>
      </p:graphicFrame>
      <p:graphicFrame>
        <p:nvGraphicFramePr>
          <p:cNvPr id="67" name="Tableau 66">
            <a:extLst>
              <a:ext uri="{FF2B5EF4-FFF2-40B4-BE49-F238E27FC236}">
                <a16:creationId xmlns:a16="http://schemas.microsoft.com/office/drawing/2014/main" id="{94C033CA-C8F9-4F3C-B278-E4AECFDCD22F}"/>
              </a:ext>
            </a:extLst>
          </p:cNvPr>
          <p:cNvGraphicFramePr>
            <a:graphicFrameLocks noGrp="1"/>
          </p:cNvGraphicFramePr>
          <p:nvPr>
            <p:extLst>
              <p:ext uri="{D42A27DB-BD31-4B8C-83A1-F6EECF244321}">
                <p14:modId xmlns:p14="http://schemas.microsoft.com/office/powerpoint/2010/main" val="2704933320"/>
              </p:ext>
            </p:extLst>
          </p:nvPr>
        </p:nvGraphicFramePr>
        <p:xfrm>
          <a:off x="9968591" y="861454"/>
          <a:ext cx="1223043" cy="1483360"/>
        </p:xfrm>
        <a:graphic>
          <a:graphicData uri="http://schemas.openxmlformats.org/drawingml/2006/table">
            <a:tbl>
              <a:tblPr bandRow="1">
                <a:tableStyleId>{5C22544A-7EE6-4342-B048-85BDC9FD1C3A}</a:tableStyleId>
              </a:tblPr>
              <a:tblGrid>
                <a:gridCol w="1223043">
                  <a:extLst>
                    <a:ext uri="{9D8B030D-6E8A-4147-A177-3AD203B41FA5}">
                      <a16:colId xmlns:a16="http://schemas.microsoft.com/office/drawing/2014/main" val="1437717364"/>
                    </a:ext>
                  </a:extLst>
                </a:gridCol>
              </a:tblGrid>
              <a:tr h="370840">
                <a:tc>
                  <a:txBody>
                    <a:bodyPr/>
                    <a:lstStyle/>
                    <a:p>
                      <a:r>
                        <a:rPr lang="fr-FR" b="1" dirty="0">
                          <a:latin typeface="Marianne" panose="02000000000000000000" pitchFamily="50" charset="0"/>
                        </a:rPr>
                        <a:t>C : </a:t>
                      </a:r>
                      <a:r>
                        <a:rPr lang="fr-FR" b="0" dirty="0">
                          <a:latin typeface="Marianne" panose="02000000000000000000" pitchFamily="50" charset="0"/>
                        </a:rPr>
                        <a:t>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7330348"/>
                  </a:ext>
                </a:extLst>
              </a:tr>
              <a:tr h="370840">
                <a:tc>
                  <a:txBody>
                    <a:bodyPr/>
                    <a:lstStyle/>
                    <a:p>
                      <a:r>
                        <a:rPr lang="fr-FR" b="1" dirty="0">
                          <a:latin typeface="Marianne" panose="02000000000000000000" pitchFamily="50" charset="0"/>
                        </a:rPr>
                        <a:t>M : </a:t>
                      </a:r>
                      <a:r>
                        <a:rPr lang="fr-FR" b="0" dirty="0">
                          <a:latin typeface="Marianne" panose="02000000000000000000" pitchFamily="50" charset="0"/>
                        </a:rPr>
                        <a:t>98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94276403"/>
                  </a:ext>
                </a:extLst>
              </a:tr>
              <a:tr h="370840">
                <a:tc>
                  <a:txBody>
                    <a:bodyPr/>
                    <a:lstStyle/>
                    <a:p>
                      <a:r>
                        <a:rPr lang="fr-FR" b="1" dirty="0">
                          <a:latin typeface="Marianne" panose="02000000000000000000" pitchFamily="50" charset="0"/>
                        </a:rPr>
                        <a:t>J : </a:t>
                      </a:r>
                      <a:r>
                        <a:rPr lang="fr-FR" b="0" dirty="0">
                          <a:latin typeface="Marianne" panose="02000000000000000000" pitchFamily="50" charset="0"/>
                        </a:rPr>
                        <a:t>27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59893758"/>
                  </a:ext>
                </a:extLst>
              </a:tr>
              <a:tr h="370840">
                <a:tc>
                  <a:txBody>
                    <a:bodyPr/>
                    <a:lstStyle/>
                    <a:p>
                      <a:r>
                        <a:rPr lang="fr-FR" b="1" dirty="0">
                          <a:latin typeface="Marianne" panose="02000000000000000000" pitchFamily="50" charset="0"/>
                        </a:rPr>
                        <a:t>N</a:t>
                      </a:r>
                      <a:r>
                        <a:rPr lang="fr-FR" b="0" dirty="0">
                          <a:latin typeface="Marianne" panose="02000000000000000000" pitchFamily="50" charset="0"/>
                        </a:rPr>
                        <a:t> : 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09534361"/>
                  </a:ext>
                </a:extLst>
              </a:tr>
            </a:tbl>
          </a:graphicData>
        </a:graphic>
      </p:graphicFrame>
      <p:graphicFrame>
        <p:nvGraphicFramePr>
          <p:cNvPr id="68" name="Tableau 67">
            <a:extLst>
              <a:ext uri="{FF2B5EF4-FFF2-40B4-BE49-F238E27FC236}">
                <a16:creationId xmlns:a16="http://schemas.microsoft.com/office/drawing/2014/main" id="{3293ABEF-B049-D600-54ED-2DF1DB815710}"/>
              </a:ext>
            </a:extLst>
          </p:cNvPr>
          <p:cNvGraphicFramePr>
            <a:graphicFrameLocks noGrp="1"/>
          </p:cNvGraphicFramePr>
          <p:nvPr>
            <p:extLst>
              <p:ext uri="{D42A27DB-BD31-4B8C-83A1-F6EECF244321}">
                <p14:modId xmlns:p14="http://schemas.microsoft.com/office/powerpoint/2010/main" val="1032268635"/>
              </p:ext>
            </p:extLst>
          </p:nvPr>
        </p:nvGraphicFramePr>
        <p:xfrm>
          <a:off x="9968591" y="2614656"/>
          <a:ext cx="1223043" cy="1483360"/>
        </p:xfrm>
        <a:graphic>
          <a:graphicData uri="http://schemas.openxmlformats.org/drawingml/2006/table">
            <a:tbl>
              <a:tblPr bandRow="1">
                <a:tableStyleId>{5C22544A-7EE6-4342-B048-85BDC9FD1C3A}</a:tableStyleId>
              </a:tblPr>
              <a:tblGrid>
                <a:gridCol w="1223043">
                  <a:extLst>
                    <a:ext uri="{9D8B030D-6E8A-4147-A177-3AD203B41FA5}">
                      <a16:colId xmlns:a16="http://schemas.microsoft.com/office/drawing/2014/main" val="1437717364"/>
                    </a:ext>
                  </a:extLst>
                </a:gridCol>
              </a:tblGrid>
              <a:tr h="370840">
                <a:tc>
                  <a:txBody>
                    <a:bodyPr/>
                    <a:lstStyle/>
                    <a:p>
                      <a:r>
                        <a:rPr lang="fr-FR" b="1" dirty="0">
                          <a:latin typeface="Marianne" panose="02000000000000000000" pitchFamily="50" charset="0"/>
                        </a:rPr>
                        <a:t>C : </a:t>
                      </a:r>
                      <a:r>
                        <a:rPr lang="fr-FR" b="0" dirty="0">
                          <a:latin typeface="Marianne" panose="02000000000000000000" pitchFamily="50" charset="0"/>
                        </a:rPr>
                        <a:t>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7330348"/>
                  </a:ext>
                </a:extLst>
              </a:tr>
              <a:tr h="370840">
                <a:tc>
                  <a:txBody>
                    <a:bodyPr/>
                    <a:lstStyle/>
                    <a:p>
                      <a:r>
                        <a:rPr lang="fr-FR" b="1" dirty="0">
                          <a:latin typeface="Marianne" panose="02000000000000000000" pitchFamily="50" charset="0"/>
                        </a:rPr>
                        <a:t>M : </a:t>
                      </a:r>
                      <a:r>
                        <a:rPr lang="fr-FR" b="0" dirty="0">
                          <a:latin typeface="Marianne" panose="02000000000000000000" pitchFamily="50" charset="0"/>
                        </a:rPr>
                        <a:t>35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94276403"/>
                  </a:ext>
                </a:extLst>
              </a:tr>
              <a:tr h="370840">
                <a:tc>
                  <a:txBody>
                    <a:bodyPr/>
                    <a:lstStyle/>
                    <a:p>
                      <a:r>
                        <a:rPr lang="fr-FR" b="1" dirty="0">
                          <a:latin typeface="Marianne" panose="02000000000000000000" pitchFamily="50" charset="0"/>
                        </a:rPr>
                        <a:t>J : </a:t>
                      </a:r>
                      <a:r>
                        <a:rPr lang="fr-FR" b="0" dirty="0">
                          <a:latin typeface="Marianne" panose="02000000000000000000" pitchFamily="50" charset="0"/>
                        </a:rPr>
                        <a:t>85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59893758"/>
                  </a:ext>
                </a:extLst>
              </a:tr>
              <a:tr h="370840">
                <a:tc>
                  <a:txBody>
                    <a:bodyPr/>
                    <a:lstStyle/>
                    <a:p>
                      <a:r>
                        <a:rPr lang="fr-FR" b="1" dirty="0">
                          <a:latin typeface="Marianne" panose="02000000000000000000" pitchFamily="50" charset="0"/>
                        </a:rPr>
                        <a:t>N</a:t>
                      </a:r>
                      <a:r>
                        <a:rPr lang="fr-FR" b="0" dirty="0">
                          <a:latin typeface="Marianne" panose="02000000000000000000" pitchFamily="50" charset="0"/>
                        </a:rPr>
                        <a:t> : 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09534361"/>
                  </a:ext>
                </a:extLst>
              </a:tr>
            </a:tbl>
          </a:graphicData>
        </a:graphic>
      </p:graphicFrame>
      <p:graphicFrame>
        <p:nvGraphicFramePr>
          <p:cNvPr id="69" name="Tableau 68">
            <a:extLst>
              <a:ext uri="{FF2B5EF4-FFF2-40B4-BE49-F238E27FC236}">
                <a16:creationId xmlns:a16="http://schemas.microsoft.com/office/drawing/2014/main" id="{461D41A9-9F83-C5A9-E564-101390A8DB06}"/>
              </a:ext>
            </a:extLst>
          </p:cNvPr>
          <p:cNvGraphicFramePr>
            <a:graphicFrameLocks noGrp="1"/>
          </p:cNvGraphicFramePr>
          <p:nvPr>
            <p:extLst>
              <p:ext uri="{D42A27DB-BD31-4B8C-83A1-F6EECF244321}">
                <p14:modId xmlns:p14="http://schemas.microsoft.com/office/powerpoint/2010/main" val="1773840354"/>
              </p:ext>
            </p:extLst>
          </p:nvPr>
        </p:nvGraphicFramePr>
        <p:xfrm>
          <a:off x="9968591" y="4406151"/>
          <a:ext cx="1223043" cy="1483360"/>
        </p:xfrm>
        <a:graphic>
          <a:graphicData uri="http://schemas.openxmlformats.org/drawingml/2006/table">
            <a:tbl>
              <a:tblPr bandRow="1">
                <a:tableStyleId>{5C22544A-7EE6-4342-B048-85BDC9FD1C3A}</a:tableStyleId>
              </a:tblPr>
              <a:tblGrid>
                <a:gridCol w="1223043">
                  <a:extLst>
                    <a:ext uri="{9D8B030D-6E8A-4147-A177-3AD203B41FA5}">
                      <a16:colId xmlns:a16="http://schemas.microsoft.com/office/drawing/2014/main" val="1437717364"/>
                    </a:ext>
                  </a:extLst>
                </a:gridCol>
              </a:tblGrid>
              <a:tr h="370840">
                <a:tc>
                  <a:txBody>
                    <a:bodyPr/>
                    <a:lstStyle/>
                    <a:p>
                      <a:r>
                        <a:rPr lang="fr-FR" b="1" dirty="0">
                          <a:latin typeface="Marianne" panose="02000000000000000000" pitchFamily="50" charset="0"/>
                        </a:rPr>
                        <a:t>C : </a:t>
                      </a:r>
                      <a:r>
                        <a:rPr lang="fr-FR" b="0" dirty="0">
                          <a:latin typeface="Marianne" panose="02000000000000000000" pitchFamily="50" charset="0"/>
                        </a:rPr>
                        <a:t>100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7330348"/>
                  </a:ext>
                </a:extLst>
              </a:tr>
              <a:tr h="370840">
                <a:tc>
                  <a:txBody>
                    <a:bodyPr/>
                    <a:lstStyle/>
                    <a:p>
                      <a:r>
                        <a:rPr lang="fr-FR" b="1" dirty="0">
                          <a:latin typeface="Marianne" panose="02000000000000000000" pitchFamily="50" charset="0"/>
                        </a:rPr>
                        <a:t>M : </a:t>
                      </a:r>
                      <a:r>
                        <a:rPr lang="fr-FR" b="0" dirty="0">
                          <a:latin typeface="Marianne" panose="02000000000000000000" pitchFamily="50" charset="0"/>
                        </a:rPr>
                        <a:t>98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94276403"/>
                  </a:ext>
                </a:extLst>
              </a:tr>
              <a:tr h="370840">
                <a:tc>
                  <a:txBody>
                    <a:bodyPr/>
                    <a:lstStyle/>
                    <a:p>
                      <a:r>
                        <a:rPr lang="fr-FR" b="1" dirty="0">
                          <a:latin typeface="Marianne" panose="02000000000000000000" pitchFamily="50" charset="0"/>
                        </a:rPr>
                        <a:t>J : </a:t>
                      </a:r>
                      <a:r>
                        <a:rPr lang="fr-FR" b="0" dirty="0">
                          <a:latin typeface="Marianne" panose="02000000000000000000" pitchFamily="50" charset="0"/>
                        </a:rPr>
                        <a:t>30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59893758"/>
                  </a:ext>
                </a:extLst>
              </a:tr>
              <a:tr h="370840">
                <a:tc>
                  <a:txBody>
                    <a:bodyPr/>
                    <a:lstStyle/>
                    <a:p>
                      <a:r>
                        <a:rPr lang="fr-FR" b="1" dirty="0">
                          <a:latin typeface="Marianne" panose="02000000000000000000" pitchFamily="50" charset="0"/>
                        </a:rPr>
                        <a:t>N</a:t>
                      </a:r>
                      <a:r>
                        <a:rPr lang="fr-FR" b="0" dirty="0">
                          <a:latin typeface="Marianne" panose="02000000000000000000" pitchFamily="50" charset="0"/>
                        </a:rPr>
                        <a:t> : 23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09534361"/>
                  </a:ext>
                </a:extLst>
              </a:tr>
            </a:tbl>
          </a:graphicData>
        </a:graphic>
      </p:graphicFrame>
    </p:spTree>
    <p:extLst>
      <p:ext uri="{BB962C8B-B14F-4D97-AF65-F5344CB8AC3E}">
        <p14:creationId xmlns:p14="http://schemas.microsoft.com/office/powerpoint/2010/main" val="932481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661C27-A187-F437-B118-AC4957108912}"/>
            </a:ext>
          </a:extLst>
        </p:cNvPr>
        <p:cNvGrpSpPr/>
        <p:nvPr/>
      </p:nvGrpSpPr>
      <p:grpSpPr>
        <a:xfrm>
          <a:off x="0" y="0"/>
          <a:ext cx="0" cy="0"/>
          <a:chOff x="0" y="0"/>
          <a:chExt cx="0" cy="0"/>
        </a:xfrm>
      </p:grpSpPr>
      <p:sp>
        <p:nvSpPr>
          <p:cNvPr id="19" name="object 19">
            <a:extLst>
              <a:ext uri="{FF2B5EF4-FFF2-40B4-BE49-F238E27FC236}">
                <a16:creationId xmlns:a16="http://schemas.microsoft.com/office/drawing/2014/main" id="{077180FB-EE6D-9EC4-5D49-7AA08A3BD8C8}"/>
              </a:ext>
            </a:extLst>
          </p:cNvPr>
          <p:cNvSpPr txBox="1">
            <a:spLocks noGrp="1"/>
          </p:cNvSpPr>
          <p:nvPr>
            <p:ph type="title"/>
          </p:nvPr>
        </p:nvSpPr>
        <p:spPr>
          <a:xfrm>
            <a:off x="665450" y="1026484"/>
            <a:ext cx="5355205" cy="365031"/>
          </a:xfrm>
          <a:prstGeom prst="rect">
            <a:avLst/>
          </a:prstGeom>
        </p:spPr>
        <p:txBody>
          <a:bodyPr vert="horz" wrap="square" lIns="0" tIns="39175" rIns="0" bIns="0" rtlCol="0">
            <a:spAutoFit/>
          </a:bodyPr>
          <a:lstStyle/>
          <a:p>
            <a:pPr marL="7620">
              <a:spcBef>
                <a:spcPts val="64"/>
              </a:spcBef>
            </a:pPr>
            <a:r>
              <a:rPr lang="fr-FR" sz="2350" dirty="0">
                <a:solidFill>
                  <a:srgbClr val="E4136C"/>
                </a:solidFill>
                <a:latin typeface="Marianne Medium"/>
              </a:rPr>
              <a:t>Application sur différents fonds</a:t>
            </a:r>
            <a:endParaRPr lang="fr-FR" dirty="0">
              <a:solidFill>
                <a:srgbClr val="E4136C"/>
              </a:solidFill>
            </a:endParaRPr>
          </a:p>
        </p:txBody>
      </p:sp>
      <p:sp>
        <p:nvSpPr>
          <p:cNvPr id="20" name="object 20">
            <a:extLst>
              <a:ext uri="{FF2B5EF4-FFF2-40B4-BE49-F238E27FC236}">
                <a16:creationId xmlns:a16="http://schemas.microsoft.com/office/drawing/2014/main" id="{7035E22F-1E18-E6E9-5DD5-CE90ECB31ACA}"/>
              </a:ext>
            </a:extLst>
          </p:cNvPr>
          <p:cNvSpPr/>
          <p:nvPr/>
        </p:nvSpPr>
        <p:spPr>
          <a:xfrm>
            <a:off x="673100" y="1603134"/>
            <a:ext cx="1371697" cy="0"/>
          </a:xfrm>
          <a:custGeom>
            <a:avLst/>
            <a:gdLst/>
            <a:ahLst/>
            <a:cxnLst/>
            <a:rect l="l" t="t" r="r" b="b"/>
            <a:pathLst>
              <a:path w="2261870">
                <a:moveTo>
                  <a:pt x="0" y="0"/>
                </a:moveTo>
                <a:lnTo>
                  <a:pt x="2261711" y="0"/>
                </a:lnTo>
              </a:path>
            </a:pathLst>
          </a:custGeom>
          <a:ln w="52354">
            <a:solidFill>
              <a:srgbClr val="28265C"/>
            </a:solidFill>
          </a:ln>
        </p:spPr>
        <p:txBody>
          <a:bodyPr wrap="square" lIns="0" tIns="0" rIns="0" bIns="0" rtlCol="0"/>
          <a:lstStyle/>
          <a:p>
            <a:endParaRPr/>
          </a:p>
        </p:txBody>
      </p:sp>
      <p:sp>
        <p:nvSpPr>
          <p:cNvPr id="15" name="Rectangle 14">
            <a:extLst>
              <a:ext uri="{FF2B5EF4-FFF2-40B4-BE49-F238E27FC236}">
                <a16:creationId xmlns:a16="http://schemas.microsoft.com/office/drawing/2014/main" id="{3F2FF710-27DC-04B3-61A1-7ABCBE49D7EE}"/>
              </a:ext>
            </a:extLst>
          </p:cNvPr>
          <p:cNvSpPr/>
          <p:nvPr/>
        </p:nvSpPr>
        <p:spPr>
          <a:xfrm>
            <a:off x="11915576" y="-241"/>
            <a:ext cx="366859" cy="6858481"/>
          </a:xfrm>
          <a:prstGeom prst="rect">
            <a:avLst/>
          </a:prstGeom>
          <a:solidFill>
            <a:srgbClr val="2926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Espace réservé du numéro de diapositive 20">
            <a:extLst>
              <a:ext uri="{FF2B5EF4-FFF2-40B4-BE49-F238E27FC236}">
                <a16:creationId xmlns:a16="http://schemas.microsoft.com/office/drawing/2014/main" id="{C55E1674-C96C-50DA-B515-5AD967C76627}"/>
              </a:ext>
            </a:extLst>
          </p:cNvPr>
          <p:cNvSpPr>
            <a:spLocks noGrp="1"/>
          </p:cNvSpPr>
          <p:nvPr>
            <p:ph type="sldNum" sz="quarter" idx="7"/>
          </p:nvPr>
        </p:nvSpPr>
        <p:spPr>
          <a:xfrm>
            <a:off x="9049011" y="6356350"/>
            <a:ext cx="2743200" cy="365125"/>
          </a:xfrm>
        </p:spPr>
        <p:txBody>
          <a:bodyPr/>
          <a:lstStyle/>
          <a:p>
            <a:fld id="{B6F15528-21DE-4FAA-801E-634DDDAF4B2B}" type="slidenum">
              <a:rPr lang="fr-FR" dirty="0">
                <a:solidFill>
                  <a:schemeClr val="tx1"/>
                </a:solidFill>
              </a:rPr>
              <a:t>4</a:t>
            </a:fld>
            <a:endParaRPr lang="fr-FR" dirty="0">
              <a:solidFill>
                <a:schemeClr val="tx1"/>
              </a:solidFill>
            </a:endParaRPr>
          </a:p>
        </p:txBody>
      </p:sp>
      <p:grpSp>
        <p:nvGrpSpPr>
          <p:cNvPr id="6" name="Groupe 5">
            <a:extLst>
              <a:ext uri="{FF2B5EF4-FFF2-40B4-BE49-F238E27FC236}">
                <a16:creationId xmlns:a16="http://schemas.microsoft.com/office/drawing/2014/main" id="{0FABA624-EFA2-1401-9048-861B6FB24104}"/>
              </a:ext>
            </a:extLst>
          </p:cNvPr>
          <p:cNvGrpSpPr/>
          <p:nvPr/>
        </p:nvGrpSpPr>
        <p:grpSpPr>
          <a:xfrm>
            <a:off x="273415" y="206530"/>
            <a:ext cx="1426301" cy="532245"/>
            <a:chOff x="273415" y="206530"/>
            <a:chExt cx="1426301" cy="532245"/>
          </a:xfrm>
        </p:grpSpPr>
        <p:pic>
          <p:nvPicPr>
            <p:cNvPr id="7" name="Graphique 6">
              <a:extLst>
                <a:ext uri="{FF2B5EF4-FFF2-40B4-BE49-F238E27FC236}">
                  <a16:creationId xmlns:a16="http://schemas.microsoft.com/office/drawing/2014/main" id="{02CC749E-EDF2-9A4C-3A8E-BD00D956929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r="55074"/>
            <a:stretch/>
          </p:blipFill>
          <p:spPr>
            <a:xfrm>
              <a:off x="273415" y="206530"/>
              <a:ext cx="705153" cy="532245"/>
            </a:xfrm>
            <a:prstGeom prst="rect">
              <a:avLst/>
            </a:prstGeom>
          </p:spPr>
        </p:pic>
        <p:pic>
          <p:nvPicPr>
            <p:cNvPr id="9" name="Graphique 8">
              <a:extLst>
                <a:ext uri="{FF2B5EF4-FFF2-40B4-BE49-F238E27FC236}">
                  <a16:creationId xmlns:a16="http://schemas.microsoft.com/office/drawing/2014/main" id="{27D01A86-D71E-85BF-9130-0A7F4276EF8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43393"/>
            <a:stretch/>
          </p:blipFill>
          <p:spPr>
            <a:xfrm>
              <a:off x="978569" y="303353"/>
              <a:ext cx="721147" cy="432000"/>
            </a:xfrm>
            <a:prstGeom prst="rect">
              <a:avLst/>
            </a:prstGeom>
          </p:spPr>
        </p:pic>
      </p:grpSp>
      <p:pic>
        <p:nvPicPr>
          <p:cNvPr id="8" name="Image 7" descr="Une image contenant texte, Police, Graphique, capture d’écran&#10;&#10;Le contenu généré par l’IA peut être incorrect.">
            <a:extLst>
              <a:ext uri="{FF2B5EF4-FFF2-40B4-BE49-F238E27FC236}">
                <a16:creationId xmlns:a16="http://schemas.microsoft.com/office/drawing/2014/main" id="{735C3C24-CD63-66A9-14A9-4D68E08A096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75259" y="3096415"/>
            <a:ext cx="1752371" cy="936000"/>
          </a:xfrm>
          <a:prstGeom prst="rect">
            <a:avLst/>
          </a:prstGeom>
        </p:spPr>
      </p:pic>
      <p:pic>
        <p:nvPicPr>
          <p:cNvPr id="11" name="Image 10" descr="Une image contenant Police, Graphique, texte, graphisme&#10;&#10;Le contenu généré par l’IA peut être incorrect.">
            <a:extLst>
              <a:ext uri="{FF2B5EF4-FFF2-40B4-BE49-F238E27FC236}">
                <a16:creationId xmlns:a16="http://schemas.microsoft.com/office/drawing/2014/main" id="{DB556B18-7A09-5E21-2FF4-FBCBDCFA612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51917" y="3096415"/>
            <a:ext cx="1746250" cy="935214"/>
          </a:xfrm>
          <a:prstGeom prst="rect">
            <a:avLst/>
          </a:prstGeom>
        </p:spPr>
      </p:pic>
      <p:pic>
        <p:nvPicPr>
          <p:cNvPr id="13" name="Image 12" descr="Une image contenant noir, obscurité&#10;&#10;Le contenu généré par l’IA peut être incorrect.">
            <a:extLst>
              <a:ext uri="{FF2B5EF4-FFF2-40B4-BE49-F238E27FC236}">
                <a16:creationId xmlns:a16="http://schemas.microsoft.com/office/drawing/2014/main" id="{39BBCE6B-C594-8DDA-7DF8-CBCF031463D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703990" y="3094083"/>
            <a:ext cx="1747718" cy="936000"/>
          </a:xfrm>
          <a:prstGeom prst="rect">
            <a:avLst/>
          </a:prstGeom>
        </p:spPr>
      </p:pic>
      <p:sp>
        <p:nvSpPr>
          <p:cNvPr id="14" name="Rectangle : coins arrondis 13">
            <a:extLst>
              <a:ext uri="{FF2B5EF4-FFF2-40B4-BE49-F238E27FC236}">
                <a16:creationId xmlns:a16="http://schemas.microsoft.com/office/drawing/2014/main" id="{862ACCEF-749A-C894-D275-65EFD6C75326}"/>
              </a:ext>
            </a:extLst>
          </p:cNvPr>
          <p:cNvSpPr/>
          <p:nvPr/>
        </p:nvSpPr>
        <p:spPr>
          <a:xfrm>
            <a:off x="661650" y="2826073"/>
            <a:ext cx="2526784" cy="1472020"/>
          </a:xfrm>
          <a:prstGeom prst="roundRect">
            <a:avLst/>
          </a:prstGeom>
          <a:no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C9E3FE3F-847B-E660-C2F0-5C1D37DBF1C6}"/>
              </a:ext>
            </a:extLst>
          </p:cNvPr>
          <p:cNvSpPr txBox="1"/>
          <p:nvPr/>
        </p:nvSpPr>
        <p:spPr>
          <a:xfrm>
            <a:off x="814694" y="2545746"/>
            <a:ext cx="1770043" cy="276999"/>
          </a:xfrm>
          <a:prstGeom prst="rect">
            <a:avLst/>
          </a:prstGeom>
          <a:noFill/>
        </p:spPr>
        <p:txBody>
          <a:bodyPr wrap="square" rtlCol="0">
            <a:spAutoFit/>
          </a:bodyPr>
          <a:lstStyle/>
          <a:p>
            <a:r>
              <a:rPr lang="fr-FR" sz="1200" b="1" i="0" u="none" strike="noStrike" baseline="0" dirty="0">
                <a:latin typeface="Marianne" panose="02000000000000000000" pitchFamily="50" charset="0"/>
              </a:rPr>
              <a:t>Logo de référence</a:t>
            </a:r>
            <a:endParaRPr lang="fr-FR" sz="1100" b="1" dirty="0">
              <a:latin typeface="Marianne" panose="02000000000000000000" pitchFamily="50" charset="0"/>
            </a:endParaRPr>
          </a:p>
        </p:txBody>
      </p:sp>
      <p:sp>
        <p:nvSpPr>
          <p:cNvPr id="21" name="Rectangle : coins arrondis 20">
            <a:extLst>
              <a:ext uri="{FF2B5EF4-FFF2-40B4-BE49-F238E27FC236}">
                <a16:creationId xmlns:a16="http://schemas.microsoft.com/office/drawing/2014/main" id="{83DF5A5C-E278-87D1-9A17-38F3016FD9A0}"/>
              </a:ext>
            </a:extLst>
          </p:cNvPr>
          <p:cNvSpPr/>
          <p:nvPr/>
        </p:nvSpPr>
        <p:spPr>
          <a:xfrm>
            <a:off x="3988053" y="2826073"/>
            <a:ext cx="2526784" cy="1472020"/>
          </a:xfrm>
          <a:prstGeom prst="roundRect">
            <a:avLst/>
          </a:prstGeom>
          <a:no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ZoneTexte 22">
            <a:extLst>
              <a:ext uri="{FF2B5EF4-FFF2-40B4-BE49-F238E27FC236}">
                <a16:creationId xmlns:a16="http://schemas.microsoft.com/office/drawing/2014/main" id="{08472B79-97C7-E93C-E2F9-BB8BF6505BB1}"/>
              </a:ext>
            </a:extLst>
          </p:cNvPr>
          <p:cNvSpPr txBox="1"/>
          <p:nvPr/>
        </p:nvSpPr>
        <p:spPr>
          <a:xfrm>
            <a:off x="4141097" y="2545746"/>
            <a:ext cx="1770043" cy="276999"/>
          </a:xfrm>
          <a:prstGeom prst="rect">
            <a:avLst/>
          </a:prstGeom>
          <a:noFill/>
        </p:spPr>
        <p:txBody>
          <a:bodyPr wrap="square" rtlCol="0">
            <a:spAutoFit/>
          </a:bodyPr>
          <a:lstStyle/>
          <a:p>
            <a:r>
              <a:rPr lang="fr-FR" sz="1200" b="1" i="0" u="none" strike="noStrike" baseline="0" dirty="0">
                <a:latin typeface="Marianne" panose="02000000000000000000" pitchFamily="50" charset="0"/>
              </a:rPr>
              <a:t>Logo version bleue</a:t>
            </a:r>
            <a:endParaRPr lang="fr-FR" sz="1100" b="1" dirty="0">
              <a:latin typeface="Marianne" panose="02000000000000000000" pitchFamily="50" charset="0"/>
            </a:endParaRPr>
          </a:p>
        </p:txBody>
      </p:sp>
      <p:sp>
        <p:nvSpPr>
          <p:cNvPr id="25" name="Rectangle : coins arrondis 24">
            <a:extLst>
              <a:ext uri="{FF2B5EF4-FFF2-40B4-BE49-F238E27FC236}">
                <a16:creationId xmlns:a16="http://schemas.microsoft.com/office/drawing/2014/main" id="{3B1BD2ED-751E-412F-196A-328570AD8F81}"/>
              </a:ext>
            </a:extLst>
          </p:cNvPr>
          <p:cNvSpPr/>
          <p:nvPr/>
        </p:nvSpPr>
        <p:spPr>
          <a:xfrm>
            <a:off x="7314457" y="2826073"/>
            <a:ext cx="2526784" cy="1472020"/>
          </a:xfrm>
          <a:prstGeom prst="roundRect">
            <a:avLst/>
          </a:prstGeom>
          <a:no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ZoneTexte 25">
            <a:extLst>
              <a:ext uri="{FF2B5EF4-FFF2-40B4-BE49-F238E27FC236}">
                <a16:creationId xmlns:a16="http://schemas.microsoft.com/office/drawing/2014/main" id="{CA156F1C-6F21-33DA-A98F-F562A8157B54}"/>
              </a:ext>
            </a:extLst>
          </p:cNvPr>
          <p:cNvSpPr txBox="1"/>
          <p:nvPr/>
        </p:nvSpPr>
        <p:spPr>
          <a:xfrm>
            <a:off x="7467501" y="2545746"/>
            <a:ext cx="1770043" cy="276999"/>
          </a:xfrm>
          <a:prstGeom prst="rect">
            <a:avLst/>
          </a:prstGeom>
          <a:noFill/>
        </p:spPr>
        <p:txBody>
          <a:bodyPr wrap="square" rtlCol="0">
            <a:spAutoFit/>
          </a:bodyPr>
          <a:lstStyle/>
          <a:p>
            <a:r>
              <a:rPr lang="fr-FR" sz="1200" b="1" i="0" u="none" strike="noStrike" baseline="0" dirty="0">
                <a:latin typeface="Marianne" panose="02000000000000000000" pitchFamily="50" charset="0"/>
              </a:rPr>
              <a:t>Logo version noire</a:t>
            </a:r>
            <a:endParaRPr lang="fr-FR" sz="1100" b="1" dirty="0">
              <a:latin typeface="Marianne" panose="02000000000000000000" pitchFamily="50" charset="0"/>
            </a:endParaRPr>
          </a:p>
        </p:txBody>
      </p:sp>
      <p:sp>
        <p:nvSpPr>
          <p:cNvPr id="31" name="Rectangle : coins arrondis 30">
            <a:extLst>
              <a:ext uri="{FF2B5EF4-FFF2-40B4-BE49-F238E27FC236}">
                <a16:creationId xmlns:a16="http://schemas.microsoft.com/office/drawing/2014/main" id="{5C636957-2107-5A23-B1FE-8E42905233A8}"/>
              </a:ext>
            </a:extLst>
          </p:cNvPr>
          <p:cNvSpPr/>
          <p:nvPr/>
        </p:nvSpPr>
        <p:spPr>
          <a:xfrm>
            <a:off x="630895" y="4976832"/>
            <a:ext cx="2526784" cy="1472020"/>
          </a:xfrm>
          <a:prstGeom prst="roundRect">
            <a:avLst/>
          </a:prstGeom>
          <a:solidFill>
            <a:srgbClr val="E40D6A"/>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ZoneTexte 31">
            <a:extLst>
              <a:ext uri="{FF2B5EF4-FFF2-40B4-BE49-F238E27FC236}">
                <a16:creationId xmlns:a16="http://schemas.microsoft.com/office/drawing/2014/main" id="{F6C59B8D-D170-CB30-2F49-A06D640FB304}"/>
              </a:ext>
            </a:extLst>
          </p:cNvPr>
          <p:cNvSpPr txBox="1"/>
          <p:nvPr/>
        </p:nvSpPr>
        <p:spPr>
          <a:xfrm>
            <a:off x="783939" y="4696505"/>
            <a:ext cx="1770043" cy="276999"/>
          </a:xfrm>
          <a:prstGeom prst="rect">
            <a:avLst/>
          </a:prstGeom>
          <a:noFill/>
        </p:spPr>
        <p:txBody>
          <a:bodyPr wrap="square" rtlCol="0">
            <a:spAutoFit/>
          </a:bodyPr>
          <a:lstStyle/>
          <a:p>
            <a:r>
              <a:rPr lang="fr-FR" sz="1200" b="1" i="0" u="none" strike="noStrike" baseline="0" dirty="0">
                <a:latin typeface="Marianne" panose="02000000000000000000" pitchFamily="50" charset="0"/>
              </a:rPr>
              <a:t>Sur fond de couleur</a:t>
            </a:r>
            <a:endParaRPr lang="fr-FR" sz="1100" b="1" dirty="0">
              <a:latin typeface="Marianne" panose="02000000000000000000" pitchFamily="50" charset="0"/>
            </a:endParaRPr>
          </a:p>
        </p:txBody>
      </p:sp>
      <p:sp>
        <p:nvSpPr>
          <p:cNvPr id="33" name="Rectangle : coins arrondis 32">
            <a:extLst>
              <a:ext uri="{FF2B5EF4-FFF2-40B4-BE49-F238E27FC236}">
                <a16:creationId xmlns:a16="http://schemas.microsoft.com/office/drawing/2014/main" id="{25DC8A8C-D2A1-A1FA-269C-6701EEC165EB}"/>
              </a:ext>
            </a:extLst>
          </p:cNvPr>
          <p:cNvSpPr/>
          <p:nvPr/>
        </p:nvSpPr>
        <p:spPr>
          <a:xfrm>
            <a:off x="3462236" y="4976832"/>
            <a:ext cx="2526784" cy="1472020"/>
          </a:xfrm>
          <a:prstGeom prst="roundRect">
            <a:avLst/>
          </a:prstGeom>
          <a:solidFill>
            <a:srgbClr val="29265B"/>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Rectangle : coins arrondis 33">
            <a:extLst>
              <a:ext uri="{FF2B5EF4-FFF2-40B4-BE49-F238E27FC236}">
                <a16:creationId xmlns:a16="http://schemas.microsoft.com/office/drawing/2014/main" id="{B977FE6C-CD17-E17C-2859-C887DEF3F9B4}"/>
              </a:ext>
            </a:extLst>
          </p:cNvPr>
          <p:cNvSpPr/>
          <p:nvPr/>
        </p:nvSpPr>
        <p:spPr>
          <a:xfrm>
            <a:off x="6255623" y="4962670"/>
            <a:ext cx="2526784" cy="1472020"/>
          </a:xfrm>
          <a:prstGeom prst="roundRect">
            <a:avLst/>
          </a:prstGeom>
          <a:solidFill>
            <a:srgbClr val="F8B133"/>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 coins arrondis 34">
            <a:extLst>
              <a:ext uri="{FF2B5EF4-FFF2-40B4-BE49-F238E27FC236}">
                <a16:creationId xmlns:a16="http://schemas.microsoft.com/office/drawing/2014/main" id="{9E3E37A1-C882-AA4D-B004-E5E5CB3203CA}"/>
              </a:ext>
            </a:extLst>
          </p:cNvPr>
          <p:cNvSpPr/>
          <p:nvPr/>
        </p:nvSpPr>
        <p:spPr>
          <a:xfrm>
            <a:off x="9026846" y="4962670"/>
            <a:ext cx="2526784" cy="1472020"/>
          </a:xfrm>
          <a:prstGeom prst="roundRect">
            <a:avLst/>
          </a:prstGeom>
          <a:solidFill>
            <a:schemeClr val="tx1"/>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Image 3" descr="Une image contenant texte, Police, Graphique, logo&#10;&#10;Le contenu généré par l’IA peut être incorrect.">
            <a:extLst>
              <a:ext uri="{FF2B5EF4-FFF2-40B4-BE49-F238E27FC236}">
                <a16:creationId xmlns:a16="http://schemas.microsoft.com/office/drawing/2014/main" id="{07A86AFB-2FE3-84A1-F004-0738771BCB1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18193" y="5244842"/>
            <a:ext cx="1747718" cy="936000"/>
          </a:xfrm>
          <a:prstGeom prst="rect">
            <a:avLst/>
          </a:prstGeom>
        </p:spPr>
      </p:pic>
      <p:pic>
        <p:nvPicPr>
          <p:cNvPr id="36" name="Image 35" descr="Une image contenant texte, Police, Graphique, logo&#10;&#10;Le contenu généré par l’IA peut être incorrect.">
            <a:extLst>
              <a:ext uri="{FF2B5EF4-FFF2-40B4-BE49-F238E27FC236}">
                <a16:creationId xmlns:a16="http://schemas.microsoft.com/office/drawing/2014/main" id="{7160FF77-5F24-807B-FE33-3F7F6A13B4D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851769" y="5254866"/>
            <a:ext cx="1747718" cy="936000"/>
          </a:xfrm>
          <a:prstGeom prst="rect">
            <a:avLst/>
          </a:prstGeom>
        </p:spPr>
      </p:pic>
      <p:pic>
        <p:nvPicPr>
          <p:cNvPr id="37" name="Image 36" descr="Une image contenant texte, Police, Graphique, capture d’écran&#10;&#10;Le contenu généré par l’IA peut être incorrect.">
            <a:extLst>
              <a:ext uri="{FF2B5EF4-FFF2-40B4-BE49-F238E27FC236}">
                <a16:creationId xmlns:a16="http://schemas.microsoft.com/office/drawing/2014/main" id="{946D9739-4B12-89D5-44D5-5F6AD9E5A82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42829" y="5254866"/>
            <a:ext cx="1752371" cy="936000"/>
          </a:xfrm>
          <a:prstGeom prst="rect">
            <a:avLst/>
          </a:prstGeom>
        </p:spPr>
      </p:pic>
      <p:pic>
        <p:nvPicPr>
          <p:cNvPr id="38" name="Image 37" descr="Une image contenant texte, Police, Graphique, logo&#10;&#10;Le contenu généré par l’IA peut être incorrect.">
            <a:extLst>
              <a:ext uri="{FF2B5EF4-FFF2-40B4-BE49-F238E27FC236}">
                <a16:creationId xmlns:a16="http://schemas.microsoft.com/office/drawing/2014/main" id="{07E8CA9A-AAA1-48D9-1BA5-E1094441C35C}"/>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416379" y="5254866"/>
            <a:ext cx="1747718" cy="936000"/>
          </a:xfrm>
          <a:prstGeom prst="rect">
            <a:avLst/>
          </a:prstGeom>
        </p:spPr>
      </p:pic>
      <p:sp>
        <p:nvSpPr>
          <p:cNvPr id="39" name="ZoneTexte 38">
            <a:extLst>
              <a:ext uri="{FF2B5EF4-FFF2-40B4-BE49-F238E27FC236}">
                <a16:creationId xmlns:a16="http://schemas.microsoft.com/office/drawing/2014/main" id="{0DD3AC0B-9FC8-1F21-87ED-A62B8A72D1FF}"/>
              </a:ext>
            </a:extLst>
          </p:cNvPr>
          <p:cNvSpPr txBox="1"/>
          <p:nvPr/>
        </p:nvSpPr>
        <p:spPr>
          <a:xfrm>
            <a:off x="606941" y="1853719"/>
            <a:ext cx="10823575" cy="307777"/>
          </a:xfrm>
          <a:prstGeom prst="rect">
            <a:avLst/>
          </a:prstGeom>
          <a:noFill/>
        </p:spPr>
        <p:txBody>
          <a:bodyPr wrap="square" rtlCol="0">
            <a:spAutoFit/>
          </a:bodyPr>
          <a:lstStyle/>
          <a:p>
            <a:r>
              <a:rPr lang="fr-FR" sz="1400" b="0" i="0" u="none" strike="noStrike" baseline="0" dirty="0">
                <a:latin typeface="Marianne" panose="02000000000000000000" pitchFamily="50" charset="0"/>
              </a:rPr>
              <a:t>Choix de la version du logo en fonction de la couleur de fond pour assurer la meilleure lisibilité.</a:t>
            </a:r>
            <a:endParaRPr lang="fr-FR" sz="1200" b="1" dirty="0">
              <a:latin typeface="Marianne" panose="02000000000000000000" pitchFamily="50" charset="0"/>
            </a:endParaRPr>
          </a:p>
        </p:txBody>
      </p:sp>
    </p:spTree>
    <p:extLst>
      <p:ext uri="{BB962C8B-B14F-4D97-AF65-F5344CB8AC3E}">
        <p14:creationId xmlns:p14="http://schemas.microsoft.com/office/powerpoint/2010/main" val="6482373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4FD70F-0A04-639A-8C84-C71BF8DEA6C6}"/>
            </a:ext>
          </a:extLst>
        </p:cNvPr>
        <p:cNvGrpSpPr/>
        <p:nvPr/>
      </p:nvGrpSpPr>
      <p:grpSpPr>
        <a:xfrm>
          <a:off x="0" y="0"/>
          <a:ext cx="0" cy="0"/>
          <a:chOff x="0" y="0"/>
          <a:chExt cx="0" cy="0"/>
        </a:xfrm>
      </p:grpSpPr>
      <p:sp>
        <p:nvSpPr>
          <p:cNvPr id="19" name="object 19">
            <a:extLst>
              <a:ext uri="{FF2B5EF4-FFF2-40B4-BE49-F238E27FC236}">
                <a16:creationId xmlns:a16="http://schemas.microsoft.com/office/drawing/2014/main" id="{C9118EFF-6936-EC19-5C45-28639C900E82}"/>
              </a:ext>
            </a:extLst>
          </p:cNvPr>
          <p:cNvSpPr txBox="1">
            <a:spLocks noGrp="1"/>
          </p:cNvSpPr>
          <p:nvPr>
            <p:ph type="title"/>
          </p:nvPr>
        </p:nvSpPr>
        <p:spPr>
          <a:xfrm>
            <a:off x="665450" y="1026484"/>
            <a:ext cx="5355205" cy="365031"/>
          </a:xfrm>
          <a:prstGeom prst="rect">
            <a:avLst/>
          </a:prstGeom>
        </p:spPr>
        <p:txBody>
          <a:bodyPr vert="horz" wrap="square" lIns="0" tIns="39175" rIns="0" bIns="0" rtlCol="0">
            <a:spAutoFit/>
          </a:bodyPr>
          <a:lstStyle/>
          <a:p>
            <a:pPr marL="7620">
              <a:spcBef>
                <a:spcPts val="64"/>
              </a:spcBef>
            </a:pPr>
            <a:r>
              <a:rPr lang="fr-FR" sz="2350" dirty="0">
                <a:solidFill>
                  <a:srgbClr val="E4136C"/>
                </a:solidFill>
                <a:latin typeface="Marianne Medium"/>
              </a:rPr>
              <a:t>Zone de sécurité et taille minimale</a:t>
            </a:r>
            <a:endParaRPr lang="fr-FR" dirty="0">
              <a:solidFill>
                <a:srgbClr val="E4136C"/>
              </a:solidFill>
            </a:endParaRPr>
          </a:p>
        </p:txBody>
      </p:sp>
      <p:sp>
        <p:nvSpPr>
          <p:cNvPr id="20" name="object 20">
            <a:extLst>
              <a:ext uri="{FF2B5EF4-FFF2-40B4-BE49-F238E27FC236}">
                <a16:creationId xmlns:a16="http://schemas.microsoft.com/office/drawing/2014/main" id="{6E58F70D-CD2A-5B78-430B-006ED28E2484}"/>
              </a:ext>
            </a:extLst>
          </p:cNvPr>
          <p:cNvSpPr/>
          <p:nvPr/>
        </p:nvSpPr>
        <p:spPr>
          <a:xfrm>
            <a:off x="673100" y="1603134"/>
            <a:ext cx="1371697" cy="0"/>
          </a:xfrm>
          <a:custGeom>
            <a:avLst/>
            <a:gdLst/>
            <a:ahLst/>
            <a:cxnLst/>
            <a:rect l="l" t="t" r="r" b="b"/>
            <a:pathLst>
              <a:path w="2261870">
                <a:moveTo>
                  <a:pt x="0" y="0"/>
                </a:moveTo>
                <a:lnTo>
                  <a:pt x="2261711" y="0"/>
                </a:lnTo>
              </a:path>
            </a:pathLst>
          </a:custGeom>
          <a:ln w="52354">
            <a:solidFill>
              <a:srgbClr val="28265C"/>
            </a:solidFill>
          </a:ln>
        </p:spPr>
        <p:txBody>
          <a:bodyPr wrap="square" lIns="0" tIns="0" rIns="0" bIns="0" rtlCol="0"/>
          <a:lstStyle/>
          <a:p>
            <a:endParaRPr/>
          </a:p>
        </p:txBody>
      </p:sp>
      <p:sp>
        <p:nvSpPr>
          <p:cNvPr id="15" name="Rectangle 14">
            <a:extLst>
              <a:ext uri="{FF2B5EF4-FFF2-40B4-BE49-F238E27FC236}">
                <a16:creationId xmlns:a16="http://schemas.microsoft.com/office/drawing/2014/main" id="{5808DA84-98FB-A05A-47E6-7066C28F70B9}"/>
              </a:ext>
            </a:extLst>
          </p:cNvPr>
          <p:cNvSpPr/>
          <p:nvPr/>
        </p:nvSpPr>
        <p:spPr>
          <a:xfrm>
            <a:off x="11915576" y="-241"/>
            <a:ext cx="366859" cy="6858481"/>
          </a:xfrm>
          <a:prstGeom prst="rect">
            <a:avLst/>
          </a:prstGeom>
          <a:solidFill>
            <a:srgbClr val="2926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Espace réservé du numéro de diapositive 20">
            <a:extLst>
              <a:ext uri="{FF2B5EF4-FFF2-40B4-BE49-F238E27FC236}">
                <a16:creationId xmlns:a16="http://schemas.microsoft.com/office/drawing/2014/main" id="{F28937C3-CD33-EA8E-DFBD-8F01351ADADC}"/>
              </a:ext>
            </a:extLst>
          </p:cNvPr>
          <p:cNvSpPr>
            <a:spLocks noGrp="1"/>
          </p:cNvSpPr>
          <p:nvPr>
            <p:ph type="sldNum" sz="quarter" idx="7"/>
          </p:nvPr>
        </p:nvSpPr>
        <p:spPr>
          <a:xfrm>
            <a:off x="9049011" y="6356350"/>
            <a:ext cx="2743200" cy="365125"/>
          </a:xfrm>
        </p:spPr>
        <p:txBody>
          <a:bodyPr/>
          <a:lstStyle/>
          <a:p>
            <a:fld id="{B6F15528-21DE-4FAA-801E-634DDDAF4B2B}" type="slidenum">
              <a:rPr lang="fr-FR" dirty="0">
                <a:solidFill>
                  <a:schemeClr val="tx1"/>
                </a:solidFill>
              </a:rPr>
              <a:t>5</a:t>
            </a:fld>
            <a:endParaRPr lang="fr-FR" dirty="0">
              <a:solidFill>
                <a:schemeClr val="tx1"/>
              </a:solidFill>
            </a:endParaRPr>
          </a:p>
        </p:txBody>
      </p:sp>
      <p:grpSp>
        <p:nvGrpSpPr>
          <p:cNvPr id="6" name="Groupe 5">
            <a:extLst>
              <a:ext uri="{FF2B5EF4-FFF2-40B4-BE49-F238E27FC236}">
                <a16:creationId xmlns:a16="http://schemas.microsoft.com/office/drawing/2014/main" id="{A5AD44B8-1818-50B6-C01A-DC72FF448ACE}"/>
              </a:ext>
            </a:extLst>
          </p:cNvPr>
          <p:cNvGrpSpPr/>
          <p:nvPr/>
        </p:nvGrpSpPr>
        <p:grpSpPr>
          <a:xfrm>
            <a:off x="273415" y="206530"/>
            <a:ext cx="1426301" cy="532245"/>
            <a:chOff x="273415" y="206530"/>
            <a:chExt cx="1426301" cy="532245"/>
          </a:xfrm>
        </p:grpSpPr>
        <p:pic>
          <p:nvPicPr>
            <p:cNvPr id="7" name="Graphique 6">
              <a:extLst>
                <a:ext uri="{FF2B5EF4-FFF2-40B4-BE49-F238E27FC236}">
                  <a16:creationId xmlns:a16="http://schemas.microsoft.com/office/drawing/2014/main" id="{27E6CE49-7450-95D0-A476-961460A217E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r="55074"/>
            <a:stretch/>
          </p:blipFill>
          <p:spPr>
            <a:xfrm>
              <a:off x="273415" y="206530"/>
              <a:ext cx="705153" cy="532245"/>
            </a:xfrm>
            <a:prstGeom prst="rect">
              <a:avLst/>
            </a:prstGeom>
          </p:spPr>
        </p:pic>
        <p:pic>
          <p:nvPicPr>
            <p:cNvPr id="9" name="Graphique 8">
              <a:extLst>
                <a:ext uri="{FF2B5EF4-FFF2-40B4-BE49-F238E27FC236}">
                  <a16:creationId xmlns:a16="http://schemas.microsoft.com/office/drawing/2014/main" id="{CE6DD9D3-C9FB-ED9B-5E12-ED44BB237D7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43393"/>
            <a:stretch/>
          </p:blipFill>
          <p:spPr>
            <a:xfrm>
              <a:off x="978569" y="303353"/>
              <a:ext cx="721147" cy="432000"/>
            </a:xfrm>
            <a:prstGeom prst="rect">
              <a:avLst/>
            </a:prstGeom>
          </p:spPr>
        </p:pic>
      </p:grpSp>
      <p:pic>
        <p:nvPicPr>
          <p:cNvPr id="3" name="Image 2" descr="Une image contenant texte, capture d’écran, Police, diagramme&#10;&#10;Le contenu généré par l’IA peut être incorrect.">
            <a:extLst>
              <a:ext uri="{FF2B5EF4-FFF2-40B4-BE49-F238E27FC236}">
                <a16:creationId xmlns:a16="http://schemas.microsoft.com/office/drawing/2014/main" id="{9E208CD0-3DB0-EC54-6FF0-764C735D2F10}"/>
              </a:ext>
            </a:extLst>
          </p:cNvPr>
          <p:cNvPicPr>
            <a:picLocks noChangeAspect="1"/>
          </p:cNvPicPr>
          <p:nvPr/>
        </p:nvPicPr>
        <p:blipFill>
          <a:blip r:embed="rId6">
            <a:extLst>
              <a:ext uri="{28A0092B-C50C-407E-A947-70E740481C1C}">
                <a14:useLocalDpi xmlns:a14="http://schemas.microsoft.com/office/drawing/2010/main" val="0"/>
              </a:ext>
            </a:extLst>
          </a:blip>
          <a:srcRect l="19755" r="17971"/>
          <a:stretch/>
        </p:blipFill>
        <p:spPr>
          <a:xfrm>
            <a:off x="5267325" y="2839143"/>
            <a:ext cx="5610226" cy="3603604"/>
          </a:xfrm>
          <a:prstGeom prst="rect">
            <a:avLst/>
          </a:prstGeom>
        </p:spPr>
      </p:pic>
      <p:sp>
        <p:nvSpPr>
          <p:cNvPr id="4" name="ZoneTexte 3">
            <a:extLst>
              <a:ext uri="{FF2B5EF4-FFF2-40B4-BE49-F238E27FC236}">
                <a16:creationId xmlns:a16="http://schemas.microsoft.com/office/drawing/2014/main" id="{67DCBA5C-21E2-3074-B17B-A771880914C0}"/>
              </a:ext>
            </a:extLst>
          </p:cNvPr>
          <p:cNvSpPr txBox="1"/>
          <p:nvPr/>
        </p:nvSpPr>
        <p:spPr>
          <a:xfrm>
            <a:off x="606941" y="1853719"/>
            <a:ext cx="10823575" cy="523220"/>
          </a:xfrm>
          <a:prstGeom prst="rect">
            <a:avLst/>
          </a:prstGeom>
          <a:noFill/>
        </p:spPr>
        <p:txBody>
          <a:bodyPr wrap="square" rtlCol="0">
            <a:spAutoFit/>
          </a:bodyPr>
          <a:lstStyle/>
          <a:p>
            <a:r>
              <a:rPr lang="fr-FR" sz="1400" dirty="0">
                <a:latin typeface="Marianne" panose="02000000000000000000" pitchFamily="50" charset="0"/>
              </a:rPr>
              <a:t>Zone dite de sécurité, entourant le logo, dans laquelle aucun autre élément graphique ne peut apparaître (excepté un fond de couleur en aplat). Elle permet de créer une zone de respiration afin d’optimiser la lecture des logos.</a:t>
            </a:r>
          </a:p>
        </p:txBody>
      </p:sp>
      <p:pic>
        <p:nvPicPr>
          <p:cNvPr id="5" name="Image 4" descr="Une image contenant Police, Graphique, texte, graphisme&#10;&#10;Le contenu généré par l’IA peut être incorrect.">
            <a:extLst>
              <a:ext uri="{FF2B5EF4-FFF2-40B4-BE49-F238E27FC236}">
                <a16:creationId xmlns:a16="http://schemas.microsoft.com/office/drawing/2014/main" id="{4204603B-BECC-CBA4-71DB-6907F062605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86792" y="3583995"/>
            <a:ext cx="2880000" cy="1542400"/>
          </a:xfrm>
          <a:prstGeom prst="rect">
            <a:avLst/>
          </a:prstGeom>
        </p:spPr>
      </p:pic>
      <p:cxnSp>
        <p:nvCxnSpPr>
          <p:cNvPr id="10" name="Connecteur droit 9">
            <a:extLst>
              <a:ext uri="{FF2B5EF4-FFF2-40B4-BE49-F238E27FC236}">
                <a16:creationId xmlns:a16="http://schemas.microsoft.com/office/drawing/2014/main" id="{9E5B23BA-52AD-8C5F-8D8B-B6A046C28EF3}"/>
              </a:ext>
            </a:extLst>
          </p:cNvPr>
          <p:cNvCxnSpPr>
            <a:cxnSpLocks/>
          </p:cNvCxnSpPr>
          <p:nvPr/>
        </p:nvCxnSpPr>
        <p:spPr>
          <a:xfrm>
            <a:off x="839258" y="5367094"/>
            <a:ext cx="2975068" cy="0"/>
          </a:xfrm>
          <a:prstGeom prst="line">
            <a:avLst/>
          </a:prstGeom>
          <a:ln w="19050"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11" name="ZoneTexte 10">
            <a:extLst>
              <a:ext uri="{FF2B5EF4-FFF2-40B4-BE49-F238E27FC236}">
                <a16:creationId xmlns:a16="http://schemas.microsoft.com/office/drawing/2014/main" id="{D97CA7D5-9A9C-AC1B-DEAE-CF2C684523FA}"/>
              </a:ext>
            </a:extLst>
          </p:cNvPr>
          <p:cNvSpPr txBox="1"/>
          <p:nvPr/>
        </p:nvSpPr>
        <p:spPr>
          <a:xfrm>
            <a:off x="1210251" y="5428489"/>
            <a:ext cx="2233083" cy="307777"/>
          </a:xfrm>
          <a:prstGeom prst="rect">
            <a:avLst/>
          </a:prstGeom>
          <a:noFill/>
        </p:spPr>
        <p:txBody>
          <a:bodyPr wrap="square" rtlCol="0">
            <a:spAutoFit/>
          </a:bodyPr>
          <a:lstStyle/>
          <a:p>
            <a:pPr algn="ctr"/>
            <a:r>
              <a:rPr lang="fr-FR" sz="1400" b="1" dirty="0">
                <a:solidFill>
                  <a:srgbClr val="E40D6A"/>
                </a:solidFill>
                <a:latin typeface="Marianne" panose="02000000000000000000" pitchFamily="50" charset="0"/>
              </a:rPr>
              <a:t>Taille minimale : 40 mm</a:t>
            </a:r>
          </a:p>
        </p:txBody>
      </p:sp>
    </p:spTree>
    <p:extLst>
      <p:ext uri="{BB962C8B-B14F-4D97-AF65-F5344CB8AC3E}">
        <p14:creationId xmlns:p14="http://schemas.microsoft.com/office/powerpoint/2010/main" val="29777540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28265C"/>
        </a:solidFill>
        <a:effectLst/>
      </p:bgPr>
    </p:bg>
    <p:spTree>
      <p:nvGrpSpPr>
        <p:cNvPr id="1" name="">
          <a:extLst>
            <a:ext uri="{FF2B5EF4-FFF2-40B4-BE49-F238E27FC236}">
              <a16:creationId xmlns:a16="http://schemas.microsoft.com/office/drawing/2014/main" id="{3A46F26C-ED90-8A9D-5731-4825A145DE78}"/>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173C34ED-BDBE-460C-9283-FF8373307BC2}"/>
              </a:ext>
            </a:extLst>
          </p:cNvPr>
          <p:cNvSpPr/>
          <p:nvPr/>
        </p:nvSpPr>
        <p:spPr>
          <a:xfrm>
            <a:off x="241629" y="175300"/>
            <a:ext cx="1516104" cy="61591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object 2">
            <a:extLst>
              <a:ext uri="{FF2B5EF4-FFF2-40B4-BE49-F238E27FC236}">
                <a16:creationId xmlns:a16="http://schemas.microsoft.com/office/drawing/2014/main" id="{D3C370AA-C065-761C-9358-CAC682128219}"/>
              </a:ext>
            </a:extLst>
          </p:cNvPr>
          <p:cNvSpPr/>
          <p:nvPr/>
        </p:nvSpPr>
        <p:spPr>
          <a:xfrm>
            <a:off x="857251" y="3619259"/>
            <a:ext cx="832183" cy="222583"/>
          </a:xfrm>
          <a:custGeom>
            <a:avLst/>
            <a:gdLst/>
            <a:ahLst/>
            <a:cxnLst/>
            <a:rect l="l" t="t" r="r" b="b"/>
            <a:pathLst>
              <a:path w="1372235" h="367029">
                <a:moveTo>
                  <a:pt x="1188445" y="0"/>
                </a:moveTo>
                <a:lnTo>
                  <a:pt x="183240" y="0"/>
                </a:lnTo>
                <a:lnTo>
                  <a:pt x="134527" y="6545"/>
                </a:lnTo>
                <a:lnTo>
                  <a:pt x="90755" y="25017"/>
                </a:lnTo>
                <a:lnTo>
                  <a:pt x="53669" y="53669"/>
                </a:lnTo>
                <a:lnTo>
                  <a:pt x="25017" y="90755"/>
                </a:lnTo>
                <a:lnTo>
                  <a:pt x="6545" y="134527"/>
                </a:lnTo>
                <a:lnTo>
                  <a:pt x="0" y="183240"/>
                </a:lnTo>
                <a:lnTo>
                  <a:pt x="6545" y="231953"/>
                </a:lnTo>
                <a:lnTo>
                  <a:pt x="25017" y="275725"/>
                </a:lnTo>
                <a:lnTo>
                  <a:pt x="53669" y="312811"/>
                </a:lnTo>
                <a:lnTo>
                  <a:pt x="90755" y="341463"/>
                </a:lnTo>
                <a:lnTo>
                  <a:pt x="134527" y="359935"/>
                </a:lnTo>
                <a:lnTo>
                  <a:pt x="183240" y="366480"/>
                </a:lnTo>
                <a:lnTo>
                  <a:pt x="1188445" y="366480"/>
                </a:lnTo>
                <a:lnTo>
                  <a:pt x="1237158" y="359935"/>
                </a:lnTo>
                <a:lnTo>
                  <a:pt x="1280930" y="341463"/>
                </a:lnTo>
                <a:lnTo>
                  <a:pt x="1318016" y="312811"/>
                </a:lnTo>
                <a:lnTo>
                  <a:pt x="1346668" y="275725"/>
                </a:lnTo>
                <a:lnTo>
                  <a:pt x="1365140" y="231953"/>
                </a:lnTo>
                <a:lnTo>
                  <a:pt x="1371685" y="183240"/>
                </a:lnTo>
                <a:lnTo>
                  <a:pt x="1365140" y="134527"/>
                </a:lnTo>
                <a:lnTo>
                  <a:pt x="1346668" y="90755"/>
                </a:lnTo>
                <a:lnTo>
                  <a:pt x="1318016" y="53669"/>
                </a:lnTo>
                <a:lnTo>
                  <a:pt x="1280930" y="25017"/>
                </a:lnTo>
                <a:lnTo>
                  <a:pt x="1237158" y="6545"/>
                </a:lnTo>
                <a:lnTo>
                  <a:pt x="1188445" y="0"/>
                </a:lnTo>
                <a:close/>
              </a:path>
            </a:pathLst>
          </a:custGeom>
          <a:solidFill>
            <a:srgbClr val="E4136C"/>
          </a:solidFill>
        </p:spPr>
        <p:txBody>
          <a:bodyPr wrap="square" lIns="0" tIns="0" rIns="0" bIns="0" rtlCol="0"/>
          <a:lstStyle/>
          <a:p>
            <a:endParaRPr>
              <a:solidFill>
                <a:srgbClr val="E4136C"/>
              </a:solidFill>
            </a:endParaRPr>
          </a:p>
        </p:txBody>
      </p:sp>
      <p:sp>
        <p:nvSpPr>
          <p:cNvPr id="17" name="object 3">
            <a:extLst>
              <a:ext uri="{FF2B5EF4-FFF2-40B4-BE49-F238E27FC236}">
                <a16:creationId xmlns:a16="http://schemas.microsoft.com/office/drawing/2014/main" id="{E5D11696-F1A5-BCC4-EB0F-903931CEB93B}"/>
              </a:ext>
            </a:extLst>
          </p:cNvPr>
          <p:cNvSpPr txBox="1">
            <a:spLocks/>
          </p:cNvSpPr>
          <p:nvPr/>
        </p:nvSpPr>
        <p:spPr>
          <a:xfrm>
            <a:off x="860591" y="2524430"/>
            <a:ext cx="11076355" cy="884824"/>
          </a:xfrm>
          <a:prstGeom prst="rect">
            <a:avLst/>
          </a:prstGeom>
        </p:spPr>
        <p:txBody>
          <a:bodyPr vert="horz" wrap="square" lIns="0" tIns="205707" rIns="0" bIns="0" rtlCol="0" anchor="t">
            <a:spAutoFit/>
          </a:bodyPr>
          <a:lstStyle>
            <a:lvl1pPr>
              <a:defRPr sz="3950" b="1" i="0">
                <a:solidFill>
                  <a:schemeClr val="bg1"/>
                </a:solidFill>
                <a:latin typeface="Gotham"/>
                <a:ea typeface="+mj-ea"/>
                <a:cs typeface="Gotham"/>
              </a:defRPr>
            </a:lvl1pPr>
          </a:lstStyle>
          <a:p>
            <a:pPr marL="7620">
              <a:spcBef>
                <a:spcPts val="70"/>
              </a:spcBef>
            </a:pPr>
            <a:r>
              <a:rPr lang="fr-FR" sz="4400" dirty="0">
                <a:latin typeface="Marianne ExtraBold"/>
              </a:rPr>
              <a:t>CLEMI National</a:t>
            </a:r>
            <a:endParaRPr lang="fr-FR" dirty="0"/>
          </a:p>
        </p:txBody>
      </p:sp>
      <p:sp>
        <p:nvSpPr>
          <p:cNvPr id="3" name="object 3">
            <a:extLst>
              <a:ext uri="{FF2B5EF4-FFF2-40B4-BE49-F238E27FC236}">
                <a16:creationId xmlns:a16="http://schemas.microsoft.com/office/drawing/2014/main" id="{DCB61F71-F755-1C6B-25F1-789491AE29C4}"/>
              </a:ext>
            </a:extLst>
          </p:cNvPr>
          <p:cNvSpPr txBox="1"/>
          <p:nvPr/>
        </p:nvSpPr>
        <p:spPr>
          <a:xfrm>
            <a:off x="849546" y="6331815"/>
            <a:ext cx="11623281" cy="222832"/>
          </a:xfrm>
          <a:prstGeom prst="rect">
            <a:avLst/>
          </a:prstGeom>
        </p:spPr>
        <p:txBody>
          <a:bodyPr vert="horz" wrap="square" lIns="0" tIns="7317" rIns="0" bIns="0" rtlCol="0" anchor="t">
            <a:spAutoFit/>
          </a:bodyPr>
          <a:lstStyle/>
          <a:p>
            <a:pPr algn="l"/>
            <a:r>
              <a:rPr lang="fr-FR" sz="1400" dirty="0">
                <a:solidFill>
                  <a:schemeClr val="bg1">
                    <a:lumMod val="65000"/>
                  </a:schemeClr>
                </a:solidFill>
                <a:latin typeface="Aptos"/>
              </a:rPr>
              <a:t>Pour toute demande concernant l’utilisation de la charte, merci de l’adresser au Pôle Communication : communication@clemi.fr</a:t>
            </a:r>
          </a:p>
        </p:txBody>
      </p:sp>
      <p:grpSp>
        <p:nvGrpSpPr>
          <p:cNvPr id="8" name="Groupe 7">
            <a:extLst>
              <a:ext uri="{FF2B5EF4-FFF2-40B4-BE49-F238E27FC236}">
                <a16:creationId xmlns:a16="http://schemas.microsoft.com/office/drawing/2014/main" id="{60D516B8-0D36-812A-A94B-2FC8495D912E}"/>
              </a:ext>
            </a:extLst>
          </p:cNvPr>
          <p:cNvGrpSpPr/>
          <p:nvPr/>
        </p:nvGrpSpPr>
        <p:grpSpPr>
          <a:xfrm>
            <a:off x="273415" y="206530"/>
            <a:ext cx="1426301" cy="532245"/>
            <a:chOff x="273415" y="206530"/>
            <a:chExt cx="1426301" cy="532245"/>
          </a:xfrm>
        </p:grpSpPr>
        <p:pic>
          <p:nvPicPr>
            <p:cNvPr id="9" name="Graphique 8">
              <a:extLst>
                <a:ext uri="{FF2B5EF4-FFF2-40B4-BE49-F238E27FC236}">
                  <a16:creationId xmlns:a16="http://schemas.microsoft.com/office/drawing/2014/main" id="{5E72FA6C-B2B0-F912-5689-7089294DDC1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r="55074"/>
            <a:stretch/>
          </p:blipFill>
          <p:spPr>
            <a:xfrm>
              <a:off x="273415" y="206530"/>
              <a:ext cx="705153" cy="532245"/>
            </a:xfrm>
            <a:prstGeom prst="rect">
              <a:avLst/>
            </a:prstGeom>
          </p:spPr>
        </p:pic>
        <p:pic>
          <p:nvPicPr>
            <p:cNvPr id="10" name="Graphique 9">
              <a:extLst>
                <a:ext uri="{FF2B5EF4-FFF2-40B4-BE49-F238E27FC236}">
                  <a16:creationId xmlns:a16="http://schemas.microsoft.com/office/drawing/2014/main" id="{4EDF3FC4-5E37-8F03-9F68-468937675F8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43393"/>
            <a:stretch/>
          </p:blipFill>
          <p:spPr>
            <a:xfrm>
              <a:off x="978569" y="303353"/>
              <a:ext cx="721147" cy="432000"/>
            </a:xfrm>
            <a:prstGeom prst="rect">
              <a:avLst/>
            </a:prstGeom>
          </p:spPr>
        </p:pic>
      </p:grpSp>
    </p:spTree>
    <p:extLst>
      <p:ext uri="{BB962C8B-B14F-4D97-AF65-F5344CB8AC3E}">
        <p14:creationId xmlns:p14="http://schemas.microsoft.com/office/powerpoint/2010/main" val="419792207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RGPD xmlns="9d0b55f4-2809-4223-a844-fa6629e52ccf" xsi:nil="true"/>
    <j1fb0a5f359945f79827765d541aec1e xmlns="9d0b55f4-2809-4223-a844-fa6629e52ccf">
      <Terms xmlns="http://schemas.microsoft.com/office/infopath/2007/PartnerControls">
        <TermInfo xmlns="http://schemas.microsoft.com/office/infopath/2007/PartnerControls">
          <TermName xmlns="http://schemas.microsoft.com/office/infopath/2007/PartnerControls">N/A</TermName>
          <TermId xmlns="http://schemas.microsoft.com/office/infopath/2007/PartnerControls">590b5934-11d1-4345-ab40-b262c114c763</TermId>
        </TermInfo>
      </Terms>
    </j1fb0a5f359945f79827765d541aec1e>
    <TaxCatchAll xmlns="9d0b55f4-2809-4223-a844-fa6629e52ccf">
      <Value>1</Value>
    </TaxCatchAll>
    <lcf76f155ced4ddcb4097134ff3c332f xmlns="bcab1d37-9c2e-4559-a22a-f9491d166dcb">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798DB6036C45F43939C24BF3CFB2716" ma:contentTypeVersion="16" ma:contentTypeDescription="Crée un document." ma:contentTypeScope="" ma:versionID="af21cdbd47bad87ed73c7bc519e9754f">
  <xsd:schema xmlns:xsd="http://www.w3.org/2001/XMLSchema" xmlns:xs="http://www.w3.org/2001/XMLSchema" xmlns:p="http://schemas.microsoft.com/office/2006/metadata/properties" xmlns:ns2="9d0b55f4-2809-4223-a844-fa6629e52ccf" xmlns:ns3="bcab1d37-9c2e-4559-a22a-f9491d166dcb" xmlns:ns4="e8949a85-9fb7-4d16-b3be-2aafebe1f0a8" targetNamespace="http://schemas.microsoft.com/office/2006/metadata/properties" ma:root="true" ma:fieldsID="874b047e9434cf9ab0ef8b1feb38e4fb" ns2:_="" ns3:_="" ns4:_="">
    <xsd:import namespace="9d0b55f4-2809-4223-a844-fa6629e52ccf"/>
    <xsd:import namespace="bcab1d37-9c2e-4559-a22a-f9491d166dcb"/>
    <xsd:import namespace="e8949a85-9fb7-4d16-b3be-2aafebe1f0a8"/>
    <xsd:element name="properties">
      <xsd:complexType>
        <xsd:sequence>
          <xsd:element name="documentManagement">
            <xsd:complexType>
              <xsd:all>
                <xsd:element ref="ns2:RGPD" minOccurs="0"/>
                <xsd:element ref="ns2:j1fb0a5f359945f79827765d541aec1e" minOccurs="0"/>
                <xsd:element ref="ns2:TaxCatchAll" minOccurs="0"/>
                <xsd:element ref="ns2:TaxCatchAllLabel" minOccurs="0"/>
                <xsd:element ref="ns3:MediaServiceMetadata" minOccurs="0"/>
                <xsd:element ref="ns3:MediaServiceFastMetadata" minOccurs="0"/>
                <xsd:element ref="ns3:MediaServiceDateTaken" minOccurs="0"/>
                <xsd:element ref="ns3:MediaLengthInSeconds" minOccurs="0"/>
                <xsd:element ref="ns4:SharedWithUsers" minOccurs="0"/>
                <xsd:element ref="ns4:SharedWithDetails" minOccurs="0"/>
                <xsd:element ref="ns3:lcf76f155ced4ddcb4097134ff3c332f" minOccurs="0"/>
                <xsd:element ref="ns3:MediaServiceOCR" minOccurs="0"/>
                <xsd:element ref="ns3:MediaServiceGenerationTime" minOccurs="0"/>
                <xsd:element ref="ns3:MediaServiceEventHashCode" minOccurs="0"/>
                <xsd:element ref="ns3:MediaServiceObjectDetectorVersions" minOccurs="0"/>
                <xsd:element ref="ns3:MediaServiceLocation"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0b55f4-2809-4223-a844-fa6629e52ccf" elementFormDefault="qualified">
    <xsd:import namespace="http://schemas.microsoft.com/office/2006/documentManagement/types"/>
    <xsd:import namespace="http://schemas.microsoft.com/office/infopath/2007/PartnerControls"/>
    <xsd:element name="RGPD" ma:index="8" nillable="true" ma:displayName="RGPD" ma:format="Dropdown" ma:internalName="RGPD">
      <xsd:simpleType>
        <xsd:restriction base="dms:Choice">
          <xsd:enumeration value="Confidentielle"/>
          <xsd:enumeration value="Personnelle"/>
          <xsd:enumeration value="Sensible"/>
        </xsd:restriction>
      </xsd:simpleType>
    </xsd:element>
    <xsd:element name="j1fb0a5f359945f79827765d541aec1e" ma:index="9" nillable="true" ma:taxonomy="true" ma:internalName="j1fb0a5f359945f79827765d541aec1e" ma:taxonomyFieldName="TypologieDocument" ma:displayName="Typologie de document" ma:default="1;#N/A|590b5934-11d1-4345-ab40-b262c114c763" ma:fieldId="{31fb0a5f-3599-45f7-9827-765d541aec1e}" ma:sspId="ba8ea352-da58-48e4-ac02-2b110b1a3fed" ma:termSetId="e8556e3f-b5d5-429a-b536-e8e0aba5face" ma:anchorId="00000000-0000-0000-0000-000000000000" ma:open="false" ma:isKeyword="false">
      <xsd:complexType>
        <xsd:sequence>
          <xsd:element ref="pc:Terms" minOccurs="0" maxOccurs="1"/>
        </xsd:sequence>
      </xsd:complexType>
    </xsd:element>
    <xsd:element name="TaxCatchAll" ma:index="10" nillable="true" ma:displayName="Taxonomy Catch All Column" ma:hidden="true" ma:list="{86f77409-79ee-45d2-89aa-eb0b01477eef}" ma:internalName="TaxCatchAll" ma:showField="CatchAllData" ma:web="e8949a85-9fb7-4d16-b3be-2aafebe1f0a8">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hidden="true" ma:list="{86f77409-79ee-45d2-89aa-eb0b01477eef}" ma:internalName="TaxCatchAllLabel" ma:readOnly="true" ma:showField="CatchAllDataLabel" ma:web="e8949a85-9fb7-4d16-b3be-2aafebe1f0a8">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cab1d37-9c2e-4559-a22a-f9491d166dcb" elementFormDefault="qualified">
    <xsd:import namespace="http://schemas.microsoft.com/office/2006/documentManagement/types"/>
    <xsd:import namespace="http://schemas.microsoft.com/office/infopath/2007/PartnerControls"/>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alises d’images" ma:readOnly="false" ma:fieldId="{5cf76f15-5ced-4ddc-b409-7134ff3c332f}" ma:taxonomyMulti="true" ma:sspId="ba8ea352-da58-48e4-ac02-2b110b1a3fed"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Location" ma:index="25" nillable="true" ma:displayName="Location" ma:indexed="true" ma:internalName="MediaServiceLocation"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8949a85-9fb7-4d16-b3be-2aafebe1f0a8"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haredContentType xmlns="Microsoft.SharePoint.Taxonomy.ContentTypeSync" SourceId="ba8ea352-da58-48e4-ac02-2b110b1a3fed" ContentTypeId="0x0101" PreviousValue="false"/>
</file>

<file path=customXml/itemProps1.xml><?xml version="1.0" encoding="utf-8"?>
<ds:datastoreItem xmlns:ds="http://schemas.openxmlformats.org/officeDocument/2006/customXml" ds:itemID="{ED66EEF5-F975-4A59-BDEB-0A744E68443A}">
  <ds:schemaRefs>
    <ds:schemaRef ds:uri="http://schemas.microsoft.com/sharepoint/v3/contenttype/forms"/>
  </ds:schemaRefs>
</ds:datastoreItem>
</file>

<file path=customXml/itemProps2.xml><?xml version="1.0" encoding="utf-8"?>
<ds:datastoreItem xmlns:ds="http://schemas.openxmlformats.org/officeDocument/2006/customXml" ds:itemID="{0B019A92-2957-4C3F-BFE4-3DB945313E92}">
  <ds:schemaRefs>
    <ds:schemaRef ds:uri="9d0b55f4-2809-4223-a844-fa6629e52ccf"/>
    <ds:schemaRef ds:uri="http://schemas.microsoft.com/office/2006/documentManagement/types"/>
    <ds:schemaRef ds:uri="http://schemas.microsoft.com/office/2006/metadata/properties"/>
    <ds:schemaRef ds:uri="http://schemas.openxmlformats.org/package/2006/metadata/core-properties"/>
    <ds:schemaRef ds:uri="http://purl.org/dc/terms/"/>
    <ds:schemaRef ds:uri="http://schemas.microsoft.com/office/infopath/2007/PartnerControls"/>
    <ds:schemaRef ds:uri="http://purl.org/dc/dcmitype/"/>
    <ds:schemaRef ds:uri="e8949a85-9fb7-4d16-b3be-2aafebe1f0a8"/>
    <ds:schemaRef ds:uri="bcab1d37-9c2e-4559-a22a-f9491d166dcb"/>
    <ds:schemaRef ds:uri="http://www.w3.org/XML/1998/namespace"/>
    <ds:schemaRef ds:uri="http://purl.org/dc/elements/1.1/"/>
  </ds:schemaRefs>
</ds:datastoreItem>
</file>

<file path=customXml/itemProps3.xml><?xml version="1.0" encoding="utf-8"?>
<ds:datastoreItem xmlns:ds="http://schemas.openxmlformats.org/officeDocument/2006/customXml" ds:itemID="{DC7170C8-4BEC-4AA7-9710-6F7D7F82A8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0b55f4-2809-4223-a844-fa6629e52ccf"/>
    <ds:schemaRef ds:uri="bcab1d37-9c2e-4559-a22a-f9491d166dcb"/>
    <ds:schemaRef ds:uri="e8949a85-9fb7-4d16-b3be-2aafebe1f0a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29217B21-DE8C-4733-B2A4-3C23BDFBD218}">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emplate>Créer une vidéo RS</Template>
  <TotalTime>88</TotalTime>
  <Words>234</Words>
  <Application>Microsoft Office PowerPoint</Application>
  <PresentationFormat>Grand écran</PresentationFormat>
  <Paragraphs>48</Paragraphs>
  <Slides>6</Slides>
  <Notes>0</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6</vt:i4>
      </vt:variant>
    </vt:vector>
  </HeadingPairs>
  <TitlesOfParts>
    <vt:vector size="15" baseType="lpstr">
      <vt:lpstr>Aptos</vt:lpstr>
      <vt:lpstr>Aptos Display</vt:lpstr>
      <vt:lpstr>Arial</vt:lpstr>
      <vt:lpstr>Calibri</vt:lpstr>
      <vt:lpstr>Gotham</vt:lpstr>
      <vt:lpstr>Marianne</vt:lpstr>
      <vt:lpstr>Marianne ExtraBold</vt:lpstr>
      <vt:lpstr>Marianne Medium</vt:lpstr>
      <vt:lpstr>Thème Office</vt:lpstr>
      <vt:lpstr>Charte graphique simplifiée</vt:lpstr>
      <vt:lpstr>Logotype de référence</vt:lpstr>
      <vt:lpstr>Couleurs</vt:lpstr>
      <vt:lpstr>Application sur différents fonds</vt:lpstr>
      <vt:lpstr>Zone de sécurité et taille minimale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FORESTIER Romain</dc:creator>
  <cp:lastModifiedBy>FORESTIER Romain</cp:lastModifiedBy>
  <cp:revision>1</cp:revision>
  <dcterms:created xsi:type="dcterms:W3CDTF">2025-02-05T16:29:35Z</dcterms:created>
  <dcterms:modified xsi:type="dcterms:W3CDTF">2025-02-05T17:57:50Z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0x010100C798DB6036C45F43939C24BF3CFB2716</vt:lpwstr>
  </property>
  <property fmtid="{D5CDD505-2E9C-101B-9397-08002B2CF9AE}" pid="3" name="TypologieDocument">
    <vt:lpwstr>1;#N/A|590b5934-11d1-4345-ab40-b262c114c763</vt:lpwstr>
  </property>
  <property fmtid="{D5CDD505-2E9C-101B-9397-08002B2CF9AE}" pid="4" name="MediaServiceImageTags">
    <vt:lpwstr/>
  </property>
</Properties>
</file>